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3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>
                <a:solidFill>
                  <a:srgbClr val="C00000"/>
                </a:solidFill>
                <a:latin typeface="Calibri"/>
              </a:rPr>
              <a:t>Тыва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Республиканың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400" dirty="0">
                <a:solidFill>
                  <a:srgbClr val="C00000"/>
                </a:solidFill>
                <a:latin typeface="Calibri"/>
              </a:rPr>
            </a:b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Каа-Хем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кожууннуң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Сарыг-Сеп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суурунуң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муниципалдыг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бюджеттен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хандырылгалыг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школа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назыны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четпээн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чаштарга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каттыштырган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хевириниң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br>
              <a:rPr lang="ru-RU" sz="1400" dirty="0">
                <a:solidFill>
                  <a:srgbClr val="C00000"/>
                </a:solidFill>
                <a:latin typeface="Calibri"/>
              </a:rPr>
            </a:br>
            <a:r>
              <a:rPr lang="ru-RU" sz="1400" dirty="0">
                <a:solidFill>
                  <a:srgbClr val="C00000"/>
                </a:solidFill>
                <a:latin typeface="Calibri"/>
              </a:rPr>
              <a:t>5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дугаар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«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Дамырак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»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аттыг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</a:t>
            </a:r>
            <a:r>
              <a:rPr lang="ru-RU" sz="1400" dirty="0" err="1">
                <a:solidFill>
                  <a:srgbClr val="C00000"/>
                </a:solidFill>
                <a:latin typeface="Calibri"/>
              </a:rPr>
              <a:t>уруглар</a:t>
            </a:r>
            <a:r>
              <a:rPr lang="ru-RU" sz="1400" dirty="0">
                <a:solidFill>
                  <a:srgbClr val="C00000"/>
                </a:solidFill>
                <a:latin typeface="Calibri"/>
              </a:rPr>
              <a:t> сады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64008" indent="0" algn="ctr">
              <a:buNone/>
            </a:pPr>
            <a:r>
              <a:rPr lang="ru-RU" sz="3200" dirty="0" err="1">
                <a:solidFill>
                  <a:srgbClr val="FFC000"/>
                </a:solidFill>
              </a:rPr>
              <a:t>Ырактан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өөренир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арга</a:t>
            </a:r>
            <a:r>
              <a:rPr lang="ru-RU" sz="3200" dirty="0">
                <a:solidFill>
                  <a:srgbClr val="FFC000"/>
                </a:solidFill>
              </a:rPr>
              <a:t>-биле </a:t>
            </a:r>
            <a:r>
              <a:rPr lang="ru-RU" sz="3200" dirty="0" err="1">
                <a:solidFill>
                  <a:srgbClr val="FFC000"/>
                </a:solidFill>
              </a:rPr>
              <a:t>өөредилгениң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3200" dirty="0" err="1">
                <a:solidFill>
                  <a:srgbClr val="FFC000"/>
                </a:solidFill>
              </a:rPr>
              <a:t>темазы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endParaRPr lang="ru-RU" sz="3200" dirty="0" smtClean="0">
              <a:solidFill>
                <a:srgbClr val="FFC000"/>
              </a:solidFill>
            </a:endParaRPr>
          </a:p>
          <a:p>
            <a:pPr marL="64008" indent="0" algn="ctr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«</a:t>
            </a:r>
            <a:r>
              <a:rPr lang="ru-RU" sz="3200" smtClean="0">
                <a:solidFill>
                  <a:srgbClr val="002060"/>
                </a:solidFill>
              </a:rPr>
              <a:t>Тываның </a:t>
            </a:r>
            <a:r>
              <a:rPr lang="ru-RU" sz="3200" dirty="0" err="1" smtClean="0">
                <a:solidFill>
                  <a:srgbClr val="002060"/>
                </a:solidFill>
              </a:rPr>
              <a:t>байлаа</a:t>
            </a:r>
            <a:r>
              <a:rPr lang="ru-RU" sz="3200" dirty="0" smtClean="0">
                <a:solidFill>
                  <a:srgbClr val="002060"/>
                </a:solidFill>
              </a:rPr>
              <a:t>. </a:t>
            </a:r>
            <a:r>
              <a:rPr lang="ru-RU" sz="3200" dirty="0" err="1" smtClean="0">
                <a:solidFill>
                  <a:srgbClr val="002060"/>
                </a:solidFill>
              </a:rPr>
              <a:t>Хөмүр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даш</a:t>
            </a:r>
            <a:r>
              <a:rPr lang="ru-RU" sz="3200" dirty="0" smtClean="0">
                <a:solidFill>
                  <a:srgbClr val="002060"/>
                </a:solidFill>
              </a:rPr>
              <a:t>»</a:t>
            </a:r>
            <a:endParaRPr lang="ru-RU" sz="3200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64008" indent="0" algn="ctr">
              <a:buNone/>
            </a:pPr>
            <a:r>
              <a:rPr lang="ru-RU" dirty="0" err="1">
                <a:solidFill>
                  <a:srgbClr val="0070C0"/>
                </a:solidFill>
              </a:rPr>
              <a:t>У</a:t>
            </a:r>
            <a:r>
              <a:rPr lang="ru-RU" dirty="0" err="1" smtClean="0">
                <a:solidFill>
                  <a:srgbClr val="0070C0"/>
                </a:solidFill>
              </a:rPr>
              <a:t>луг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бөлүк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(5-6 </a:t>
            </a:r>
            <a:r>
              <a:rPr lang="ru-RU" dirty="0" err="1" smtClean="0">
                <a:solidFill>
                  <a:srgbClr val="0070C0"/>
                </a:solidFill>
              </a:rPr>
              <a:t>хар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  <a:p>
            <a:pPr marL="64008" indent="0" algn="ctr">
              <a:buNone/>
            </a:pPr>
            <a:r>
              <a:rPr lang="kk-KZ" dirty="0" smtClean="0">
                <a:solidFill>
                  <a:srgbClr val="0070C0"/>
                </a:solidFill>
              </a:rPr>
              <a:t>Октябрь 21-ден октябрь </a:t>
            </a:r>
            <a:r>
              <a:rPr lang="ru-RU" dirty="0" smtClean="0">
                <a:solidFill>
                  <a:srgbClr val="0070C0"/>
                </a:solidFill>
              </a:rPr>
              <a:t>27</a:t>
            </a:r>
            <a:r>
              <a:rPr lang="kk-KZ" dirty="0" smtClean="0">
                <a:solidFill>
                  <a:srgbClr val="0070C0"/>
                </a:solidFill>
              </a:rPr>
              <a:t>-ге чедир</a:t>
            </a:r>
            <a:endParaRPr lang="kk-KZ" dirty="0">
              <a:solidFill>
                <a:srgbClr val="0070C0"/>
              </a:solidFill>
            </a:endParaRPr>
          </a:p>
          <a:p>
            <a:pPr marL="64008" indent="0" algn="ctr">
              <a:buNone/>
            </a:pPr>
            <a:r>
              <a:rPr lang="kk-KZ" dirty="0" smtClean="0"/>
              <a:t>Кичээл </a:t>
            </a:r>
            <a:r>
              <a:rPr lang="kk-KZ" dirty="0" smtClean="0"/>
              <a:t>25 </a:t>
            </a:r>
            <a:r>
              <a:rPr lang="kk-KZ" dirty="0" smtClean="0"/>
              <a:t>минут</a:t>
            </a:r>
            <a:endParaRPr lang="kk-KZ" dirty="0"/>
          </a:p>
          <a:p>
            <a:pPr marL="64008" indent="0" algn="ctr">
              <a:buNone/>
            </a:pPr>
            <a:endParaRPr lang="ru-RU" dirty="0"/>
          </a:p>
          <a:p>
            <a:pPr marL="64008" indent="0" algn="ctr">
              <a:buNone/>
            </a:pPr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: </a:t>
            </a:r>
            <a:r>
              <a:rPr lang="ru-RU" dirty="0" err="1"/>
              <a:t>Дапыян</a:t>
            </a:r>
            <a:r>
              <a:rPr lang="ru-RU" dirty="0"/>
              <a:t> З.В.</a:t>
            </a:r>
          </a:p>
          <a:p>
            <a:endParaRPr lang="ru-RU" dirty="0"/>
          </a:p>
          <a:p>
            <a:pPr marL="64008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Сарыг-Сеп, 2024чыл</a:t>
            </a:r>
          </a:p>
        </p:txBody>
      </p:sp>
    </p:spTree>
    <p:extLst>
      <p:ext uri="{BB962C8B-B14F-4D97-AF65-F5344CB8AC3E}">
        <p14:creationId xmlns:p14="http://schemas.microsoft.com/office/powerpoint/2010/main" val="37618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4316772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Четтирдим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улуу</a:t>
            </a:r>
            <a:r>
              <a:rPr lang="ru-RU" dirty="0" smtClean="0">
                <a:solidFill>
                  <a:srgbClr val="FF0000"/>
                </a:solidFill>
              </a:rPr>
              <a:t>-биле!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114300" indent="0" algn="ctr">
              <a:buNone/>
            </a:pPr>
            <a:r>
              <a:rPr lang="kk-KZ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Хүндүлүг ада-иелер!</a:t>
            </a:r>
          </a:p>
          <a:p>
            <a:pPr marL="114300" indent="0" algn="ctr">
              <a:buNone/>
            </a:pPr>
            <a:endParaRPr lang="kk-KZ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ctr">
              <a:buNone/>
            </a:pPr>
            <a:r>
              <a:rPr lang="kk-KZ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ругларыңар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биле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өөренип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олургаш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чурукка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тыттырып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алырын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дилээр-дир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бис, база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бөлүүңерниң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бөлүүнче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азы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болза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кижизидикчи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башкыңарның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хуу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арынынче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чортуп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бээриңерни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дилеп</a:t>
            </a:r>
            <a:r>
              <a:rPr lang="ru-RU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тур бис</a:t>
            </a:r>
            <a:endParaRPr lang="ru-RU" sz="36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7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solidFill>
                  <a:srgbClr val="FF0000"/>
                </a:solidFill>
              </a:rPr>
              <a:t>Хөмүр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</a:rPr>
              <a:t>даш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дугайында</a:t>
            </a:r>
            <a:r>
              <a:rPr lang="ru-RU" sz="3600" dirty="0">
                <a:solidFill>
                  <a:srgbClr val="FF0000"/>
                </a:solidFill>
              </a:rPr>
              <a:t>  </a:t>
            </a:r>
            <a:r>
              <a:rPr lang="ru-RU" sz="3600" dirty="0" err="1">
                <a:solidFill>
                  <a:srgbClr val="FF0000"/>
                </a:solidFill>
              </a:rPr>
              <a:t>урууңарга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чугаалап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бериңер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44" y="2342515"/>
            <a:ext cx="4876800" cy="2941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23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Хөмүр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дашты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казып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турар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кижини</a:t>
            </a:r>
            <a:r>
              <a:rPr lang="ru-RU" dirty="0" smtClean="0">
                <a:solidFill>
                  <a:srgbClr val="FF0000"/>
                </a:solidFill>
              </a:rPr>
              <a:t> шахтер </a:t>
            </a:r>
            <a:r>
              <a:rPr lang="ru-RU" dirty="0" err="1" smtClean="0">
                <a:solidFill>
                  <a:srgbClr val="FF0000"/>
                </a:solidFill>
              </a:rPr>
              <a:t>дээр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0" y="1527175"/>
            <a:ext cx="6103947" cy="4572000"/>
          </a:xfrm>
        </p:spPr>
      </p:pic>
    </p:spTree>
    <p:extLst>
      <p:ext uri="{BB962C8B-B14F-4D97-AF65-F5344CB8AC3E}">
        <p14:creationId xmlns:p14="http://schemas.microsoft.com/office/powerpoint/2010/main" val="30275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Хөмүр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даш</a:t>
            </a:r>
            <a:r>
              <a:rPr lang="ru-RU" dirty="0" smtClean="0">
                <a:solidFill>
                  <a:srgbClr val="FF0000"/>
                </a:solidFill>
              </a:rPr>
              <a:t>-биле </a:t>
            </a:r>
            <a:r>
              <a:rPr lang="ru-RU" dirty="0" err="1" smtClean="0">
                <a:solidFill>
                  <a:srgbClr val="FF0000"/>
                </a:solidFill>
              </a:rPr>
              <a:t>кыжын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чылыг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болзун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дээш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печканы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одаар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8" y="1527175"/>
            <a:ext cx="7747312" cy="4572000"/>
          </a:xfrm>
        </p:spPr>
      </p:pic>
    </p:spTree>
    <p:extLst>
      <p:ext uri="{BB962C8B-B14F-4D97-AF65-F5344CB8AC3E}">
        <p14:creationId xmlns:p14="http://schemas.microsoft.com/office/powerpoint/2010/main" val="26747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Хөмүр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дашты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хөмүр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уургайындан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казып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экеп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турар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46" y="1527175"/>
            <a:ext cx="7050795" cy="4572000"/>
          </a:xfrm>
        </p:spPr>
      </p:pic>
    </p:spTree>
    <p:extLst>
      <p:ext uri="{BB962C8B-B14F-4D97-AF65-F5344CB8AC3E}">
        <p14:creationId xmlns:p14="http://schemas.microsoft.com/office/powerpoint/2010/main" val="13866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Хөмүр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складынга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дүжүрер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6606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Чурукта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оолдар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чүнү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кылып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турар</a:t>
            </a:r>
            <a:r>
              <a:rPr lang="ru-RU" dirty="0" smtClean="0">
                <a:solidFill>
                  <a:srgbClr val="FF0000"/>
                </a:solidFill>
              </a:rPr>
              <a:t>-дыр?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17" y="1527175"/>
            <a:ext cx="6854653" cy="4572000"/>
          </a:xfrm>
        </p:spPr>
      </p:pic>
    </p:spTree>
    <p:extLst>
      <p:ext uri="{BB962C8B-B14F-4D97-AF65-F5344CB8AC3E}">
        <p14:creationId xmlns:p14="http://schemas.microsoft.com/office/powerpoint/2010/main" val="37218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Хөмүр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дашты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чуруп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алыңар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6614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197</TotalTime>
  <Words>111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Официальная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Презентация PowerPoint</vt:lpstr>
      <vt:lpstr>Хөмүр даш дугайында  урууңарга чугаалап бериңер</vt:lpstr>
      <vt:lpstr>Хөмүр дашты казып турар кижини шахтер дээр</vt:lpstr>
      <vt:lpstr>Хөмүр даш-биле кыжын чылыг болзун дээш печканы одаар</vt:lpstr>
      <vt:lpstr>Хөмүр дашты хөмүр уургайындан казып экеп турар</vt:lpstr>
      <vt:lpstr>Хөмүр складынга дүжүрер</vt:lpstr>
      <vt:lpstr>Чурукта оолдар чүнү кылып турар-дыр?</vt:lpstr>
      <vt:lpstr>Хөмүр дашты чуруп алыңар</vt:lpstr>
      <vt:lpstr>Четтирдим улуу-биле!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5</dc:creator>
  <cp:lastModifiedBy>Пользователь Windows</cp:lastModifiedBy>
  <cp:revision>16</cp:revision>
  <dcterms:created xsi:type="dcterms:W3CDTF">2023-12-13T05:01:38Z</dcterms:created>
  <dcterms:modified xsi:type="dcterms:W3CDTF">2024-10-19T16:15:20Z</dcterms:modified>
</cp:coreProperties>
</file>