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94" r:id="rId4"/>
    <p:sldId id="295" r:id="rId5"/>
    <p:sldId id="296" r:id="rId6"/>
    <p:sldId id="297" r:id="rId7"/>
    <p:sldId id="29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35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033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443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017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808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3141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258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482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503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198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271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814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531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18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546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004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420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266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away.php?to=https://www.igraemsa.ru/igry-dlja-detej/online-igry-dlja-malyshej/logicheskie-igry/igra-dlja-devochek-i-malchikov-vyshe-nizhe&amp;track_code=d16a2465e1Tr-yezrJ59OgSurgkqKFJ2wIdCvka1r4JAR2kLv_4BbbP5IrCon31pB5idWEZdMHzG6iM&amp;post=-193762025_672" TargetMode="External"/><Relationship Id="rId2" Type="http://schemas.openxmlformats.org/officeDocument/2006/relationships/hyperlink" Target="https://vk.com/away.php?to=https://www.igraemsa.ru/igry-dlja-detej/online-igry-dlja-malyshej/logicheskie-igry/igra-dlja-devochek-i-malchikov-vyshe-nizhe&amp;post=-193762025_672&amp;cc_key=&amp;track_code=d16a2465e1Tr-yezrJ59OgSurgkqKFJ2wIdCvka1r4JAR2kLv_4BbbP5IrCon31pB5idWEZdMHzG6i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away.php?to=https://www.igraemsa.ru/igry-dlja-detej/online-igry-dlja-malyshej/logicheskie-igry/igra-dlja-detok-sedobnoe-nesedobnoe&amp;post=-193762025_684&amp;cc_key=&amp;track_code=901ee83eEWqgFaejfPyCVvAsUCwXO3JEteGlaJ-daWW0BK2PgatrU6xC9KYv_tNa8xpse3tOEEyzjMQ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ok.ru/video/1826194198997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orechi.ru/razvitie-rechi/artikulyatsionnaya-gimnastika#gallery-1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370608" y="5373216"/>
            <a:ext cx="6801792" cy="1096899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</a:p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Воспитатель: </a:t>
            </a:r>
            <a:r>
              <a:rPr lang="ru-RU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Арапчаа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Я.В</a:t>
            </a:r>
            <a:b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88640"/>
            <a:ext cx="835292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/с №5 «Родничок» </a:t>
            </a:r>
            <a:b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комбинированного вида с. Сарыг-Сеп</a:t>
            </a:r>
            <a:b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 обучение </a:t>
            </a:r>
            <a:b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неделя (с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ru-RU" sz="24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 по 3 ноября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2024г.)</a:t>
            </a:r>
            <a:b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группа раннего возраста</a:t>
            </a:r>
            <a:b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 занятия 10 минут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7067128" cy="6141296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Уважаемые родители!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 время деятельности с ребенком сделайте, пожалуйста, фотографии.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Отправить фотографии можно в группу или лично вашему воспитателю</a:t>
            </a:r>
            <a:r>
              <a:rPr lang="ru-RU" sz="28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7992888" cy="6264696"/>
          </a:xfrm>
        </p:spPr>
      </p:pic>
    </p:spTree>
    <p:extLst>
      <p:ext uri="{BB962C8B-B14F-4D97-AF65-F5344CB8AC3E}">
        <p14:creationId xmlns:p14="http://schemas.microsoft.com/office/powerpoint/2010/main" val="619954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«Выше-ниже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Поиграйте с ребенком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(перейти по ссылке)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https://www.igraemsa.ru/igry-dlja-detej/online-igry-dlja-malyshej/logicheskie-igry/igra-dlja-devochek-i-malchikov-vyshe-nizhe"/>
              </a:rPr>
              <a:t>https://www.igraemsa.ru/igry-dlja-detej/online-igry-d..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sun9-12.userapi.com/x4s-CH8FgNaJ6Ac9Usw84CMx5fx1PBENZPsX6A/G0qHXuyog0k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348880"/>
            <a:ext cx="1238250" cy="92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44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«Съедобное - несъедобное»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Поиграйте с ребенком </a:t>
            </a:r>
            <a: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(перейти по ссылке)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https://www.igraemsa.ru/igry-dlja-detej/online-igry-dlja-malyshej/logicheskie-igry/igra-dlja-detok-sedobnoe-nesedobnoe"/>
              </a:rPr>
              <a:t>https://www.igraemsa.ru/igry-dlja-detej/online-igry-d..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160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</a:t>
            </a:r>
            <a: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русскими народными инструментами «</a:t>
            </a:r>
            <a:r>
              <a:rPr lang="ru-RU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Трень</a:t>
            </a:r>
            <a: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брень</a:t>
            </a:r>
            <a: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балалайка!»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 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(перейти по ссылке)</a:t>
            </a:r>
            <a:r>
              <a:rPr lang="ru-RU" sz="2400" dirty="0">
                <a:solidFill>
                  <a:srgbClr val="90C2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90C2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-apple-system"/>
                <a:hlinkClick r:id="rId2"/>
              </a:rPr>
              <a:t>https</a:t>
            </a:r>
            <a:r>
              <a:rPr lang="ru-RU" dirty="0">
                <a:latin typeface="-apple-system"/>
                <a:hlinkClick r:id="rId2"/>
              </a:rPr>
              <a:t>://ok.ru/video/1826194198997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7912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548680"/>
            <a:ext cx="6347714" cy="5492683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Артикуляционная гимнастика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</a:p>
          <a:p>
            <a:pPr algn="ctr">
              <a:lnSpc>
                <a:spcPct val="115000"/>
              </a:lnSpc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https://orechi.ru/razvitie-rechi/artikulyatsionnaya-gimnastika#gallery-18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(мячик, догонялки)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728994"/>
            <a:ext cx="4263014" cy="331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15079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325</TotalTime>
  <Words>74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-apple-system</vt:lpstr>
      <vt:lpstr>Arial</vt:lpstr>
      <vt:lpstr>Calibri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Тема: «Выше-ниже» - Поиграйте с ребенком (перейти по ссылке) https://www.igraemsa.ru/igry-dlja-detej/online-igry-d..</vt:lpstr>
      <vt:lpstr>Тема: «Съедобное - несъедобное» - Поиграйте с ребенком (перейти по ссылке) https://www.igraemsa.ru/igry-dlja-detej/online-igry-d..</vt:lpstr>
      <vt:lpstr>Знакомство с русскими народными инструментами «Трень – брень, балалайка!» (перейти по ссылке) https://ok.ru/video/1826194198997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User</cp:lastModifiedBy>
  <cp:revision>73</cp:revision>
  <dcterms:created xsi:type="dcterms:W3CDTF">2024-03-17T08:01:18Z</dcterms:created>
  <dcterms:modified xsi:type="dcterms:W3CDTF">2024-10-25T08:51:57Z</dcterms:modified>
</cp:coreProperties>
</file>