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6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0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3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6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1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6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1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7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1651F-5B84-46E7-8FD5-3185631D7A8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33"/>
            <a:ext cx="12192000" cy="68769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618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Сарыг-Сеп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младшая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18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539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Музыкально - ритмические движения "Марш  и бег". </a:t>
            </a:r>
            <a:br>
              <a:rPr lang="ru-RU" sz="2800" b="1" dirty="0"/>
            </a:br>
            <a:r>
              <a:rPr lang="ru-RU" sz="2800" b="1" i="1" dirty="0"/>
              <a:t>Взрослые вместе с детьми шагают и бегают. 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Движения выполняем вместе со словами.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3"/>
            <a:ext cx="12192000" cy="684647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Прослушать и разучить песенку с детьми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216727"/>
            <a:ext cx="52093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Ручками похлопаем хлоп-хлоп-хлоп.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Ножками потопаем топ-топ-топ.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Высоко попрыгаем прыг-прыг-скок,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Вправо, влево повернёмся и мол-</a:t>
            </a:r>
            <a:r>
              <a:rPr lang="ru-RU" b="1" dirty="0" err="1">
                <a:solidFill>
                  <a:srgbClr val="000000"/>
                </a:solidFill>
                <a:latin typeface="verdana" panose="020B0604030504040204" pitchFamily="34" charset="0"/>
              </a:rPr>
              <a:t>чок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Припев: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Друг за дружкой побежали,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Ля-ля-ля-ля, ля-ля-ля.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 догонялки поиграли,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Ля-ля-ля-ля, ля-ля-ля.</a:t>
            </a:r>
            <a:endParaRPr lang="ru-RU" dirty="0"/>
          </a:p>
        </p:txBody>
      </p:sp>
      <p:pic>
        <p:nvPicPr>
          <p:cNvPr id="8" name="malyshok-kolosov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9054" y="2680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24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Музыкальная игра «Солнышко и дождик»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600" dirty="0" smtClean="0"/>
              <a:t>имитируем движения под слова песни, на шум дождя дети прячутся под зонт).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" name="Солнышко и дождик - 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31</Words>
  <Application>Microsoft Office PowerPoint</Application>
  <PresentationFormat>Широкоэкранный</PresentationFormat>
  <Paragraphs>5</Paragraphs>
  <Slides>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 28 по 31 октября  I младшая группа  Тема: « Осень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Прослушать и разучить песенку с детьми</vt:lpstr>
      <vt:lpstr>Музыкальная игра «Солнышко и дождик» (имитируем движения под слова песни, на шум дождя дети прячутся под зонт).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2024-09-03T01:37:48Z</dcterms:created>
  <dcterms:modified xsi:type="dcterms:W3CDTF">2024-10-27T10:51:21Z</dcterms:modified>
</cp:coreProperties>
</file>