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3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4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0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14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5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8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www.igraemsa.ru/igry-dlja-detej/online-igry-dlja-malyshej/logicheskie-igry/igra-dlja-devochek-i-malchikov-vyshe-nizhe&amp;track_code=d16a2465e1Tr-yezrJ59OgSurgkqKFJ2wIdCvka1r4JAR2kLv_4BbbP5IrCon31pB5idWEZdMHzG6iM&amp;post=-193762025_672" TargetMode="External"/><Relationship Id="rId2" Type="http://schemas.openxmlformats.org/officeDocument/2006/relationships/hyperlink" Target="https://vk.com/away.php?to=https://www.igraemsa.ru/igry-dlja-detej/online-igry-dlja-malyshej/logicheskie-igry/igra-dlja-devochek-i-malchikov-vyshe-nizhe&amp;post=-193762025_672&amp;cc_key=&amp;track_code=d16a2465e1Tr-yezrJ59OgSurgkqKFJ2wIdCvka1r4JAR2kLv_4BbbP5IrCon31pB5idWEZdMHzG6i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www.igraemsa.ru/igry-dlja-detej/online-igry-dlja-malyshej/logicheskie-igry/igra-dlja-detok-sedobnoe-nesedobnoe&amp;post=-193762025_684&amp;cc_key=&amp;track_code=901ee83eEWqgFaejfPyCVvAsUCwXO3JEteGlaJ-daWW0BK2PgatrU6xC9KYv_tNa8xpse3tOEEyzjM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k.ru/video/182619419899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rechi.ru/razvitie-rechi/artikulyatsionnaya-gimnastika#gallery-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0608" y="5373216"/>
            <a:ext cx="6801792" cy="10968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Воспитатель: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Арапчаа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 (с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октября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ноября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2024г.)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10 минут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067128" cy="614129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992888" cy="6264696"/>
          </a:xfrm>
        </p:spPr>
      </p:pic>
    </p:spTree>
    <p:extLst>
      <p:ext uri="{BB962C8B-B14F-4D97-AF65-F5344CB8AC3E}">
        <p14:creationId xmlns:p14="http://schemas.microsoft.com/office/powerpoint/2010/main" val="61995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«Выше-ниже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ребенком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(перейти по ссылке)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igraemsa.ru/igry-dlja-detej/online-igry-dlja-malyshej/logicheskie-igry/igra-dlja-devochek-i-malchikov-vyshe-nizhe"/>
              </a:rPr>
              <a:t>https://www.igraemsa.ru/igry-dlja-detej/online-igry-d..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12.userapi.com/x4s-CH8FgNaJ6Ac9Usw84CMx5fx1PBENZPsX6A/G0qHXuyog0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1238250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«Съедобное - несъедобное»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ребенком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(перейти по ссылке)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www.igraemsa.ru/igry-dlja-detej/online-igry-dlja-malyshej/logicheskie-igry/igra-dlja-detok-sedobnoe-nesedobnoe"/>
              </a:rPr>
              <a:t>https://www.igraemsa.ru/igry-dlja-detej/online-igry-d..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6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русскими народными инструментами «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Трень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брень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балалайка!»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(перейти по ссылке)</a:t>
            </a:r>
            <a:r>
              <a:rPr lang="ru-RU" sz="24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-apple-system"/>
                <a:hlinkClick r:id="rId2"/>
              </a:rPr>
              <a:t>https</a:t>
            </a:r>
            <a:r>
              <a:rPr lang="ru-RU" dirty="0">
                <a:latin typeface="-apple-system"/>
                <a:hlinkClick r:id="rId2"/>
              </a:rPr>
              <a:t>://ok.ru/video/1826194198997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1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https://orechi.ru/razvitie-rechi/artikulyatsionnaya-gimnastika#gallery-18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(мячик, догонялки)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28994"/>
            <a:ext cx="426301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07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74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Тема: «Выше-ниже» - Поиграйте с ребенком (перейти по ссылке) https://www.igraemsa.ru/igry-dlja-detej/online-igry-d..</vt:lpstr>
      <vt:lpstr>Тема: «Съедобное - несъедобное» - Поиграйте с ребенком (перейти по ссылке) https://www.igraemsa.ru/igry-dlja-detej/online-igry-d..</vt:lpstr>
      <vt:lpstr>Знакомство с русскими народными инструментами «Трень – брень, балалайка!» (перейти по ссылке) https://ok.ru/video/1826194198997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73</cp:revision>
  <dcterms:created xsi:type="dcterms:W3CDTF">2024-03-17T08:01:18Z</dcterms:created>
  <dcterms:modified xsi:type="dcterms:W3CDTF">2024-10-25T08:54:57Z</dcterms:modified>
</cp:coreProperties>
</file>