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физ рук Серен Р О\фоновые картинки\1613676334_56-p-fon-dlya-prezentatsii-dlya-detei-v-dou-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5"/>
            <a:ext cx="7772400" cy="428627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/с №5 «Родничок»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комбинированного вида с. Сарыг-Сеп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2000240"/>
            <a:ext cx="7358114" cy="392909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b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неделя (с 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 октября по 3 ноября 2024г.)</a:t>
            </a:r>
            <a:b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младшая группа </a:t>
            </a:r>
          </a:p>
          <a:p>
            <a:pPr>
              <a:lnSpc>
                <a:spcPct val="120000"/>
              </a:lnSpc>
            </a:pP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pPr algn="r"/>
            <a:endParaRPr lang="ru-RU" sz="19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физического воспитания</a:t>
            </a:r>
          </a:p>
          <a:p>
            <a:pPr algn="r"/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физ рук Серен Р О\фоновые картинки\1613676334_56-p-fon-dlya-prezentatsii-dlya-detei-v-dou-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4001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500174"/>
            <a:ext cx="6986614" cy="3714776"/>
          </a:xfrm>
        </p:spPr>
        <p:txBody>
          <a:bodyPr>
            <a:normAutofit fontScale="85000" lnSpcReduction="10000"/>
          </a:bodyPr>
          <a:lstStyle/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 </a:t>
            </a: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пожалуйста, фотографии. </a:t>
            </a: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  <a:p>
            <a:pPr algn="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Pictures\Saved Pictures\detskiy-fon-dlya-prezentacii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66432" y="0"/>
            <a:ext cx="6011136" cy="6126163"/>
          </a:xfrm>
          <a:prstGeom prst="rect">
            <a:avLst/>
          </a:prstGeom>
          <a:noFill/>
        </p:spPr>
      </p:pic>
      <p:pic>
        <p:nvPicPr>
          <p:cNvPr id="5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6" name="Рисунок 5" descr="C:\Users\ДОУ №5\Desktop\6542.jpg"/>
          <p:cNvPicPr/>
          <p:nvPr/>
        </p:nvPicPr>
        <p:blipFill>
          <a:blip r:embed="rId3"/>
          <a:srcRect t="8906" r="65527" b="66178"/>
          <a:stretch>
            <a:fillRect/>
          </a:stretch>
        </p:blipFill>
        <p:spPr bwMode="auto">
          <a:xfrm>
            <a:off x="428596" y="285728"/>
            <a:ext cx="4214842" cy="321471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Рисунок 6" descr="C:\Users\ДОУ №5\Desktop\6542.jpg"/>
          <p:cNvPicPr/>
          <p:nvPr/>
        </p:nvPicPr>
        <p:blipFill>
          <a:blip r:embed="rId3"/>
          <a:srcRect t="32920" r="65206" b="44645"/>
          <a:stretch>
            <a:fillRect/>
          </a:stretch>
        </p:blipFill>
        <p:spPr bwMode="auto">
          <a:xfrm>
            <a:off x="4357686" y="3786190"/>
            <a:ext cx="3929057" cy="278605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Pictures\Saved Pictures\detskiy-fon-dlya-prezentacii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66432" y="0"/>
            <a:ext cx="6011136" cy="6126163"/>
          </a:xfrm>
          <a:prstGeom prst="rect">
            <a:avLst/>
          </a:prstGeom>
          <a:noFill/>
        </p:spPr>
      </p:pic>
      <p:pic>
        <p:nvPicPr>
          <p:cNvPr id="5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8" name="Рисунок 7" descr="C:\Users\ДОУ №5\Desktop\6542.jpg"/>
          <p:cNvPicPr/>
          <p:nvPr/>
        </p:nvPicPr>
        <p:blipFill>
          <a:blip r:embed="rId3"/>
          <a:srcRect l="64913" t="11048" b="66179"/>
          <a:stretch>
            <a:fillRect/>
          </a:stretch>
        </p:blipFill>
        <p:spPr bwMode="auto">
          <a:xfrm>
            <a:off x="1214414" y="1000108"/>
            <a:ext cx="3000396" cy="250033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Рисунок 8" descr="C:\Users\ДОУ №5\Desktop\6542.jpg"/>
          <p:cNvPicPr/>
          <p:nvPr/>
        </p:nvPicPr>
        <p:blipFill>
          <a:blip r:embed="rId3"/>
          <a:srcRect l="65420" t="54567" r="1710" b="22096"/>
          <a:stretch>
            <a:fillRect/>
          </a:stretch>
        </p:blipFill>
        <p:spPr bwMode="auto">
          <a:xfrm>
            <a:off x="4429124" y="3714752"/>
            <a:ext cx="3071834" cy="250033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Pictures\Saved Pictures\detskiy-fon-dlya-prezentacii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66432" y="0"/>
            <a:ext cx="6011136" cy="6126163"/>
          </a:xfrm>
          <a:prstGeom prst="rect">
            <a:avLst/>
          </a:prstGeom>
          <a:noFill/>
        </p:spPr>
      </p:pic>
      <p:pic>
        <p:nvPicPr>
          <p:cNvPr id="5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7" name="Рисунок 6" descr="C:\Users\ДОУ №5\Desktop\6542.jpg"/>
          <p:cNvPicPr/>
          <p:nvPr/>
        </p:nvPicPr>
        <p:blipFill>
          <a:blip r:embed="rId3"/>
          <a:srcRect t="76437" r="65206"/>
          <a:stretch>
            <a:fillRect/>
          </a:stretch>
        </p:blipFill>
        <p:spPr bwMode="auto">
          <a:xfrm>
            <a:off x="4714876" y="3500438"/>
            <a:ext cx="3071803" cy="29289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Рисунок 9" descr="C:\Users\ДОУ №5\Desktop\6542.jpg"/>
          <p:cNvPicPr/>
          <p:nvPr/>
        </p:nvPicPr>
        <p:blipFill>
          <a:blip r:embed="rId3"/>
          <a:srcRect l="33511" t="32807" r="33645" b="44194"/>
          <a:stretch>
            <a:fillRect/>
          </a:stretch>
        </p:blipFill>
        <p:spPr bwMode="auto">
          <a:xfrm>
            <a:off x="1000100" y="857232"/>
            <a:ext cx="3143272" cy="278608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Pictures\Saved Pictures\detskiy-fon-dlya-prezentacii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66432" y="0"/>
            <a:ext cx="6011136" cy="6126163"/>
          </a:xfrm>
          <a:prstGeom prst="rect">
            <a:avLst/>
          </a:prstGeom>
          <a:noFill/>
        </p:spPr>
      </p:pic>
      <p:pic>
        <p:nvPicPr>
          <p:cNvPr id="5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8" name="Рисунок 7" descr="C:\Users\ДОУ №5\Desktop\6542.jpg"/>
          <p:cNvPicPr/>
          <p:nvPr/>
        </p:nvPicPr>
        <p:blipFill>
          <a:blip r:embed="rId3"/>
          <a:srcRect l="33511" t="54679" r="33645" b="22097"/>
          <a:stretch>
            <a:fillRect/>
          </a:stretch>
        </p:blipFill>
        <p:spPr bwMode="auto">
          <a:xfrm>
            <a:off x="1071538" y="1142984"/>
            <a:ext cx="2643206" cy="242889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Рисунок 8" descr="C:\Users\ДОУ №5\Desktop\6542.jpg"/>
          <p:cNvPicPr/>
          <p:nvPr/>
        </p:nvPicPr>
        <p:blipFill>
          <a:blip r:embed="rId3"/>
          <a:srcRect l="33511" t="11048" r="33645" b="65953"/>
          <a:stretch>
            <a:fillRect/>
          </a:stretch>
        </p:blipFill>
        <p:spPr bwMode="auto">
          <a:xfrm>
            <a:off x="4572000" y="3571876"/>
            <a:ext cx="3286148" cy="300037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физ рук Серен Р О\фоновые картинки\1613676334_56-p-fon-dlya-prezentatsii-dlya-detei-v-dou-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4001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500174"/>
            <a:ext cx="6986614" cy="3714776"/>
          </a:xfrm>
        </p:spPr>
        <p:txBody>
          <a:bodyPr>
            <a:normAutofit/>
          </a:bodyPr>
          <a:lstStyle/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Спасибо </a:t>
            </a:r>
            <a:r>
              <a:rPr lang="ru-RU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 внимание!</a:t>
            </a: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37</Words>
  <PresentationFormat>Экран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МБДОУ д/с №5 «Родничок»  комбинированного вида с. Сарыг-Сеп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№5 «Родничок»  комбинированного вида с. Сарыг-Сеп</dc:title>
  <dc:creator>ДОУ №5</dc:creator>
  <cp:lastModifiedBy>Пользователь Windows</cp:lastModifiedBy>
  <cp:revision>4</cp:revision>
  <dcterms:created xsi:type="dcterms:W3CDTF">2024-01-27T09:46:42Z</dcterms:created>
  <dcterms:modified xsi:type="dcterms:W3CDTF">2024-09-04T13:38:33Z</dcterms:modified>
</cp:coreProperties>
</file>