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2.jp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5.jp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2071670" y="571480"/>
            <a:ext cx="692948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143240" y="2285992"/>
            <a:ext cx="5643602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(28 октября по 3 ноября 2024г.)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средняя 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физического воспитания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95275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714612" y="1428737"/>
            <a:ext cx="6215106" cy="3071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95275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714612" y="1928801"/>
            <a:ext cx="62151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6c414dd0-9e6d-472e-8b88-9811656764da.jpeg"/>
          <p:cNvPicPr/>
          <p:nvPr/>
        </p:nvPicPr>
        <p:blipFill>
          <a:blip r:embed="rId3"/>
          <a:srcRect t="7502" r="52378" b="67842"/>
          <a:stretch>
            <a:fillRect/>
          </a:stretch>
        </p:blipFill>
        <p:spPr bwMode="auto">
          <a:xfrm>
            <a:off x="4857752" y="357166"/>
            <a:ext cx="3929089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6c414dd0-9e6d-472e-8b88-9811656764da.jpeg"/>
          <p:cNvPicPr/>
          <p:nvPr/>
        </p:nvPicPr>
        <p:blipFill>
          <a:blip r:embed="rId3"/>
          <a:srcRect t="37838" r="52058" b="36036"/>
          <a:stretch>
            <a:fillRect/>
          </a:stretch>
        </p:blipFill>
        <p:spPr bwMode="auto">
          <a:xfrm>
            <a:off x="3286116" y="4357694"/>
            <a:ext cx="3429024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2286000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indent="3810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 Ходьба на месте. </a:t>
            </a: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 Наклоны головой вправо и влево </a:t>
            </a: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Выполнить 8-10 раз.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95275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714612" y="1928801"/>
            <a:ext cx="62151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C:\Users\ДОУ №5\Downloads\slide-4.jpg"/>
          <p:cNvPicPr/>
          <p:nvPr/>
        </p:nvPicPr>
        <p:blipFill>
          <a:blip r:embed="rId3" cstate="print"/>
          <a:srcRect t="33085" r="53474" b="48327"/>
          <a:stretch>
            <a:fillRect/>
          </a:stretch>
        </p:blipFill>
        <p:spPr bwMode="auto">
          <a:xfrm>
            <a:off x="5286380" y="357166"/>
            <a:ext cx="2786082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slide-4.jpg"/>
          <p:cNvPicPr/>
          <p:nvPr/>
        </p:nvPicPr>
        <p:blipFill>
          <a:blip r:embed="rId3" cstate="print"/>
          <a:srcRect t="58364" r="60423" b="4833"/>
          <a:stretch>
            <a:fillRect/>
          </a:stretch>
        </p:blipFill>
        <p:spPr bwMode="auto">
          <a:xfrm>
            <a:off x="4143372" y="4429132"/>
            <a:ext cx="3143272" cy="1800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2643174" y="2690336"/>
            <a:ext cx="492922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  Сидя, ноги вместе. Поочерёдное поднимание ног. (8-10 раз)</a:t>
            </a: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 Стоя, ноги вместе. Вытягивание вверх из положения полуприседание. Выполнить 8-10 раз.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95275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714612" y="1928801"/>
            <a:ext cx="62151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2" descr="http://worldofschool.ru/public/page_images/1027/470x0-z4_2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26" y="928670"/>
            <a:ext cx="5500726" cy="1714512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2643174" y="3429000"/>
            <a:ext cx="55007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1..Согнуть руки в упоре лёжа, вдох.</a:t>
            </a: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2. Разогнуть руки, выдох. </a:t>
            </a: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Согнуть руки в упоре лёжа, вдох. </a:t>
            </a: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Разогнуть руки, выдох. Выполнить 6-8 раз.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95275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714612" y="1928801"/>
            <a:ext cx="62151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43174" y="3429000"/>
            <a:ext cx="55007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endParaRPr lang="ru-RU" dirty="0"/>
          </a:p>
        </p:txBody>
      </p:sp>
      <p:pic>
        <p:nvPicPr>
          <p:cNvPr id="8" name="Рисунок 5" descr="http://worldofschool.ru/public/page_images/1027/470x0-z4_5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43306" y="785794"/>
            <a:ext cx="4572032" cy="1933577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857488" y="3214685"/>
            <a:ext cx="50006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810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Прогнуться назад, обхватить ноги, выдох. </a:t>
            </a: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И.П., вдох. </a:t>
            </a: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Прогнуться назад, обхватить ноги, выдох. </a:t>
            </a: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И.П., вдох. Выполнить 6-8 раз.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95275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714612" y="2143115"/>
            <a:ext cx="621510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b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143</Words>
  <PresentationFormat>Экран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4</cp:revision>
  <dcterms:created xsi:type="dcterms:W3CDTF">2024-01-30T06:49:30Z</dcterms:created>
  <dcterms:modified xsi:type="dcterms:W3CDTF">2024-09-04T14:23:05Z</dcterms:modified>
</cp:coreProperties>
</file>