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332" r:id="rId4"/>
    <p:sldId id="329" r:id="rId5"/>
    <p:sldId id="333" r:id="rId6"/>
    <p:sldId id="334" r:id="rId7"/>
    <p:sldId id="335" r:id="rId8"/>
    <p:sldId id="311" r:id="rId9"/>
    <p:sldId id="322" r:id="rId10"/>
    <p:sldId id="31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518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7236675" cy="35283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9 неделя  (с 28 октября по 3 ноября 2024 г.)</a:t>
            </a:r>
            <a:b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«Игрушки в гостях у ребят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589240"/>
            <a:ext cx="5472608" cy="67285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182" y="2708920"/>
            <a:ext cx="8229600" cy="11521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866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523" y="1628800"/>
            <a:ext cx="6667674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803726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0744" y="3284984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31" y="1815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3375" r="10016" b="5468"/>
          <a:stretch/>
        </p:blipFill>
        <p:spPr>
          <a:xfrm>
            <a:off x="4954250" y="4868144"/>
            <a:ext cx="1800200" cy="1872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r="14415"/>
          <a:stretch/>
        </p:blipFill>
        <p:spPr>
          <a:xfrm>
            <a:off x="6885150" y="2132856"/>
            <a:ext cx="1919049" cy="23666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09" y="411620"/>
            <a:ext cx="8229600" cy="22973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к нам в гости пришли игрушки. Все они новые, красивые. Куклы в нарядных платьях, мишки и зайцы с бантиками, а некоторые даже в костюмчиках. Вот красивый клоун. А тут яркий большой мяч. У тебя, конечно, есть любимые игрушки. А ты можешь прочитать про них стихотворение?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2" r="12254"/>
          <a:stretch/>
        </p:blipFill>
        <p:spPr>
          <a:xfrm>
            <a:off x="6735277" y="4335399"/>
            <a:ext cx="2232248" cy="2431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31" y="2310149"/>
            <a:ext cx="2008199" cy="200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2647"/>
          <a:stretch/>
        </p:blipFill>
        <p:spPr>
          <a:xfrm>
            <a:off x="2960778" y="4219979"/>
            <a:ext cx="2067984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0100" r="12201" b="11151"/>
          <a:stretch/>
        </p:blipFill>
        <p:spPr>
          <a:xfrm>
            <a:off x="4827689" y="2849551"/>
            <a:ext cx="2053323" cy="2109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800" r="11151" b="3800"/>
          <a:stretch/>
        </p:blipFill>
        <p:spPr>
          <a:xfrm>
            <a:off x="177551" y="3429000"/>
            <a:ext cx="2822175" cy="33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 пьесу Петра Ильича Чайковского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«Новая кукла»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041576"/>
            <a:ext cx="8229600" cy="381642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эта пьеса по характеру?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звучит: быстро, медленно, громко,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тихо? Музыка очень живая, звонкая, красивая, радостная. Мама подарила девочке новую куклу. Девочка была очень рада подарку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достала куклу из коробки и начала с ней танцевать. Какие движения она делала под эту весёлую, быструю музыку? Она, наверное, кружилась, притопывала ножкой.</a:t>
            </a:r>
            <a:r>
              <a:rPr lang="ru-RU" dirty="0"/>
              <a:t>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Музыка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очень точно передает настроение маленькой девочки, чувство восторга и радости. Пьеса напоминает вальс, правда, звучит он очень быстро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ещё раз послушаем музыку и потанцуем: девочки с куклами, мальчики – со своей любимой игрушкой.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ovaya_kuk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1816647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95" y="966824"/>
            <a:ext cx="2280805" cy="260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72819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игрушек я вижу пушистого кота. Его зовут Кот Васька. Он с нами поиграет. Ты будешь мышкой. Быстро бегай по всему залу под музыку, не шуми, а кот будет тебя ловить.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(Уважаемые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родители! Во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игровой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кота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сыграть любой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или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902" y="3212976"/>
            <a:ext cx="8229600" cy="3456384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Ходит Васька серенький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</a:t>
            </a:r>
            <a:r>
              <a:rPr lang="ru-RU" sz="3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3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Мышки» сидят. Кот ходит по залу.)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 пушистый, беленький.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Васька кот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Сядет, умывается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 садится, умывается, мурлычет)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Лапкой вытирается,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Песенки поёт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Дом неслышно обойдёт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9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9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 оглядывается, прислушивается и засыпает)</a:t>
            </a:r>
            <a:endParaRPr lang="ru-RU" sz="2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Притаится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Васька кот,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Серых мышек ждёт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 музыку «мышки» бегают по залу, кот догоняет их. С окончанием звучания музыки «мышки» садятся. Игра проводится 2 раза.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Г. Лобачев, Н. Френкель - Кот Вась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5406" y="2348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девочки любят играть с куклами. А под вечер укладывают их спать и поют куклам тихие, спокойные песенки – колыбельные, а потом и сами засыпают. Послушай песню, которая так и называется –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«Колыбельная».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fabrika-kids-kolyibelnay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2492896"/>
            <a:ext cx="487363" cy="4873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2" y="3429000"/>
            <a:ext cx="4260329" cy="3167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6011"/>
            <a:ext cx="4413082" cy="312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71" y="535418"/>
            <a:ext cx="8229600" cy="113373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пора вспомнить наши песенки.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71" y="1988840"/>
            <a:ext cx="8501318" cy="4104456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желтый, листик желтый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дорожку упадет.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pPr marL="0" indent="0">
              <a:buNone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красавица,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Деткам очень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тучки дождик, дождик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ладошку упадет.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</a:p>
          <a:p>
            <a:endParaRPr lang="ru-RU" dirty="0"/>
          </a:p>
        </p:txBody>
      </p:sp>
      <p:pic>
        <p:nvPicPr>
          <p:cNvPr id="4" name="02. Осень в гости к нам идёт (-) Гомонов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764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«Тише, тише, тишина»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420888"/>
            <a:ext cx="4248472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Тише, тише, тишина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пришла.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 песенку поёт,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землю слёзки льёт.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зонтики возьмём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дождём гулять пойдём.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Веселее, веселей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Дождик, капай, не жалей.</a:t>
            </a:r>
          </a:p>
        </p:txBody>
      </p:sp>
      <p:pic>
        <p:nvPicPr>
          <p:cNvPr id="4" name="06. Тише, тише, тишина.minu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020" y="1634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407</Words>
  <Application>Microsoft Office PowerPoint</Application>
  <PresentationFormat>Экран (4:3)</PresentationFormat>
  <Paragraphs>41</Paragraphs>
  <Slides>10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Times New Roman</vt:lpstr>
      <vt:lpstr>Тема Office</vt:lpstr>
      <vt:lpstr>  МБДОУ д/с № 5»Родничок»  комбинированного вида с. Сарыг-Сеп
Дистанционное обучение  9 неделя  (с 28 октября по 3 ноября 2024 г.) Средняя группа (4 - 5 лет)  Тема: «Игрушки в гостях у ребят»</vt:lpstr>
      <vt:lpstr>Уважаемые родители! </vt:lpstr>
      <vt:lpstr>Презентация PowerPoint</vt:lpstr>
      <vt:lpstr>Сегодня к нам в гости пришли игрушки. Все они новые, красивые. Куклы в нарядных платьях, мишки и зайцы с бантиками, а некоторые даже в костюмчиках. Вот красивый клоун. А тут яркий большой мяч. У тебя, конечно, есть любимые игрушки. А ты можешь прочитать про них стихотворение?</vt:lpstr>
      <vt:lpstr>Давай послушаем пьесу Петра Ильича Чайковского                     «Новая кукла»</vt:lpstr>
      <vt:lpstr>Среди игрушек я вижу пушистого кота. Его зовут Кот Васька. Он с нами поиграет. Ты будешь мышкой. Быстро бегай по всему залу под музыку, не шуми, а кот будет тебя ловить. (Уважаемые родители! Во время игровой деятельности роль кота  может сыграть любой член семьи или игрушка)</vt:lpstr>
      <vt:lpstr>Наши девочки любят играть с куклами. А под вечер укладывают их спать и поют куклам тихие, спокойные песенки – колыбельные, а потом и сами засыпают. Послушай песню, которая так и называется –                                      «Колыбельная».</vt:lpstr>
      <vt:lpstr>А сейчас пора вспомнить наши песенки.  Осень в гости к нам идёт </vt:lpstr>
      <vt:lpstr> «Тише, тише, тишина»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201</cp:revision>
  <dcterms:created xsi:type="dcterms:W3CDTF">2017-09-25T05:51:55Z</dcterms:created>
  <dcterms:modified xsi:type="dcterms:W3CDTF">2024-10-25T08:26:57Z</dcterms:modified>
</cp:coreProperties>
</file>