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E0018-D4F2-47C0-8A36-EAF34596A2D6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E21AB-54B9-4DB5-B3BF-C041BFB38A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(с28 октября по 3ноября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физического воспитания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Рада Ооржаковна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1071546"/>
            <a:ext cx="3643338" cy="3286148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вместе, руки вверх, правую ногу отводим назад, то же самое с левой ногой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ноги вместе руки вперед, махи правую ногу на левую руку, левую ногу на правую руку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ноги врозь руки согнуты к плечам, круговые движения согнутыми локтями.  Круговые движения прямыми руками. (6-8 раз)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image008.jpg"/>
          <p:cNvPicPr/>
          <p:nvPr/>
        </p:nvPicPr>
        <p:blipFill>
          <a:blip r:embed="rId4" cstate="print"/>
          <a:srcRect l="55830" t="16981" r="34091" b="45390"/>
          <a:stretch>
            <a:fillRect/>
          </a:stretch>
        </p:blipFill>
        <p:spPr bwMode="auto">
          <a:xfrm>
            <a:off x="1785918" y="2071678"/>
            <a:ext cx="128588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age008.jpg"/>
          <p:cNvPicPr/>
          <p:nvPr/>
        </p:nvPicPr>
        <p:blipFill>
          <a:blip r:embed="rId4" cstate="print"/>
          <a:srcRect l="85326" t="16981" r="2372" b="51620"/>
          <a:stretch>
            <a:fillRect/>
          </a:stretch>
        </p:blipFill>
        <p:spPr bwMode="auto">
          <a:xfrm>
            <a:off x="7715272" y="2000240"/>
            <a:ext cx="121444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image008.jpg"/>
          <p:cNvPicPr/>
          <p:nvPr/>
        </p:nvPicPr>
        <p:blipFill>
          <a:blip r:embed="rId4" cstate="print"/>
          <a:srcRect l="65316" t="16981" r="13636" b="51620"/>
          <a:stretch>
            <a:fillRect/>
          </a:stretch>
        </p:blipFill>
        <p:spPr bwMode="auto">
          <a:xfrm>
            <a:off x="4214810" y="4857760"/>
            <a:ext cx="220980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1071546"/>
            <a:ext cx="3786214" cy="3286148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врозь, мяч на правой руке, наклоны  в стороны, переложить мяч в другую руку. То же самое с левой рукой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прямо  ноги врозь, руки в стороны,  мяч на правой руке перебрасывать мяч на левую руку(6-8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наклоны вперед передача мяча за голенями. (6-8 раз)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slide-8.jpg"/>
          <p:cNvPicPr/>
          <p:nvPr/>
        </p:nvPicPr>
        <p:blipFill>
          <a:blip r:embed="rId4" cstate="print"/>
          <a:srcRect l="76619" t="47678" r="3464" b="17736"/>
          <a:stretch>
            <a:fillRect/>
          </a:stretch>
        </p:blipFill>
        <p:spPr bwMode="auto">
          <a:xfrm>
            <a:off x="2000232" y="1357298"/>
            <a:ext cx="192882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slide-8.jpg"/>
          <p:cNvPicPr/>
          <p:nvPr/>
        </p:nvPicPr>
        <p:blipFill>
          <a:blip r:embed="rId4" cstate="print"/>
          <a:srcRect l="54430" t="10986" r="22152" b="63662"/>
          <a:stretch>
            <a:fillRect/>
          </a:stretch>
        </p:blipFill>
        <p:spPr bwMode="auto">
          <a:xfrm>
            <a:off x="5929322" y="4143380"/>
            <a:ext cx="242889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8.jpg"/>
          <p:cNvPicPr/>
          <p:nvPr/>
        </p:nvPicPr>
        <p:blipFill>
          <a:blip r:embed="rId4" cstate="print"/>
          <a:srcRect l="77273" t="7173" r="5348" b="64557"/>
          <a:stretch>
            <a:fillRect/>
          </a:stretch>
        </p:blipFill>
        <p:spPr bwMode="auto">
          <a:xfrm>
            <a:off x="2714612" y="4357694"/>
            <a:ext cx="178595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1071546"/>
            <a:ext cx="3786214" cy="3286148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врозь, наклоны катать мяч между ног и.п. 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прямо  ноги врозь, руки в стороны,  мяч на правой руке переложить мяч на левую руку а потом на правую(6-8 раз).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наклоны вперед положить мяч между ног, взять поднять мяч вверх и.п. (6-8 раз)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28.jpg"/>
          <p:cNvPicPr/>
          <p:nvPr/>
        </p:nvPicPr>
        <p:blipFill>
          <a:blip r:embed="rId4" cstate="print"/>
          <a:srcRect l="3019" t="1648" r="63768" b="81044"/>
          <a:stretch>
            <a:fillRect/>
          </a:stretch>
        </p:blipFill>
        <p:spPr bwMode="auto">
          <a:xfrm flipH="1">
            <a:off x="1928789" y="1428736"/>
            <a:ext cx="185739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28.jpg"/>
          <p:cNvPicPr/>
          <p:nvPr/>
        </p:nvPicPr>
        <p:blipFill>
          <a:blip r:embed="rId4" cstate="print"/>
          <a:srcRect l="17391" t="22640" r="17391" b="57692"/>
          <a:stretch>
            <a:fillRect/>
          </a:stretch>
        </p:blipFill>
        <p:spPr bwMode="auto">
          <a:xfrm flipH="1">
            <a:off x="2357422" y="4286256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28.jpg"/>
          <p:cNvPicPr/>
          <p:nvPr/>
        </p:nvPicPr>
        <p:blipFill>
          <a:blip r:embed="rId4" cstate="print"/>
          <a:srcRect l="26570" t="60268" r="24155" b="17411"/>
          <a:stretch>
            <a:fillRect/>
          </a:stretch>
        </p:blipFill>
        <p:spPr bwMode="auto">
          <a:xfrm flipH="1">
            <a:off x="5572132" y="4214818"/>
            <a:ext cx="264320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1071546"/>
            <a:ext cx="6357982" cy="328614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119</Words>
  <PresentationFormat>Экран (4:3)</PresentationFormat>
  <Paragraphs>19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1. И.п. – ноги вместе, руки вверх, правую ногу отводим назад, то же самое с левой ногой (6-8 раз). 2. И.п. – ноги вместе руки вперед, махи правую ногу на левую руку, левую ногу на правую руку (6-8 раз). 3. И.п. – ноги врозь руки согнуты к плечам, круговые движения согнутыми локтями.  Круговые движения прямыми руками. (6-8 раз) </vt:lpstr>
      <vt:lpstr>1. И.п. – ноги врозь, мяч на правой руке, наклоны  в стороны, переложить мяч в другую руку. То же самое с левой рукой (6-8 раз). 2. И.п. – стоя прямо  ноги врозь, руки в стороны,  мяч на правой руке перебрасывать мяч на левую руку(6-8 раз). 3. И.п. – наклоны вперед передача мяча за голенями. (6-8 раз) </vt:lpstr>
      <vt:lpstr>1. И.п. – ноги врозь, наклоны катать мяч между ног и.п. (6-8 раз). 2. И.п. – стоя прямо  ноги врозь, руки в стороны,  мяч на правой руке переложить мяч на левую руку а потом на правую(6-8 раз). 3. И.п. – наклоны вперед положить мяч между ног, взять поднять мяч вверх и.п. (6-8 раз)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4</cp:revision>
  <dcterms:created xsi:type="dcterms:W3CDTF">2024-01-27T18:08:09Z</dcterms:created>
  <dcterms:modified xsi:type="dcterms:W3CDTF">2024-09-04T03:47:56Z</dcterms:modified>
</cp:coreProperties>
</file>