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42" r:id="rId4"/>
    <p:sldId id="334" r:id="rId5"/>
    <p:sldId id="343" r:id="rId6"/>
    <p:sldId id="346" r:id="rId7"/>
    <p:sldId id="344" r:id="rId8"/>
    <p:sldId id="347" r:id="rId9"/>
    <p:sldId id="345" r:id="rId10"/>
    <p:sldId id="32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38164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9 неделя  </a:t>
            </a:r>
            <a:r>
              <a:rPr lang="ru-RU" sz="31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(с 28 октября по 3 ноября 2024 г.)</a:t>
            </a:r>
            <a:br>
              <a:rPr lang="ru-RU" sz="31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первый снег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6480720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64904"/>
            <a:ext cx="7392009" cy="32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5629300" cy="1216156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916832"/>
            <a:ext cx="7143800" cy="3571900"/>
          </a:xfrm>
          <a:noFill/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39634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1587313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4012"/>
          <a:stretch/>
        </p:blipFill>
        <p:spPr>
          <a:xfrm>
            <a:off x="467544" y="2780928"/>
            <a:ext cx="8128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41568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это середина осени, преддверие зимы. Часто идут дожди, солнышко светит редко, холодные ветры обрывают последние листья с деревьев. Вот как об этом писал Александр Сергеевич Пушкин:                               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2043336"/>
            <a:ext cx="5544616" cy="4146403"/>
          </a:xfrm>
        </p:spPr>
        <p:txBody>
          <a:bodyPr numCol="1"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 небо осенью дышало,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 реже солнышко блистало,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Короче становился день,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Лесов таинственная сень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печальным шумом обнажалась,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Ложился на поля туман,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Гусей крикливых караван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Тянулся к югу: приближалась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скучная пора,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 ноябрь уж у двора.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7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82" y="476672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«Осеннюю песню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альбома Петра Ильича Чайковского «Времена года»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36912"/>
            <a:ext cx="7920880" cy="396044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эта музыка по характеру, по своему настроению?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данной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музыкально - лирической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зарисовке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композитор живописно изобразил не только преображение окружающего мира, но и печальное настроение, которое властвует над людьми в это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время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года. Природа в октябре подводит итог календарного цикла и готовится к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зиме. Солнечных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дней становиться меньше, небо затягивают серые тучи, птицы улетают на юг, с деревьев облетает последняя листва и всё вокруг становиться безотрадно тоскливым. И вот такой грустный осенний пейзаж Пётр Ильич Чайковский гениально отразил в своей, окрашенной в светло-печальные тона, «Осенней песне».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онах Авель - Октябрь - Осенняя Песнь (П.И.Чайковский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1556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ещё одно стихотворение: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1"/>
            <a:ext cx="6059016" cy="4205064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Осенью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Выйдем на крылечко,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Поглядим кругом!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Голубеет речка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тонким льдом.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Иней лёг на крышу,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Выбелил забор,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синем небе слышен</a:t>
            </a:r>
          </a:p>
          <a:p>
            <a:pPr marL="0" lvl="0" indent="0" algn="just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Журавлиный хор.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8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послушаем, а потом споём песенку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тебе, Осень!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1835" y="2132856"/>
            <a:ext cx="6995120" cy="42093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Пылают георгины, настурции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горят,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астры примеряют осенний свой наряд.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листьям разноцветным тропинкой я иду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тебе, осень, за эту красоту.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Красуются берёзки в накидках золотых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ветер на свирели играет вальс для них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Журавлик перелётный уходит в высоту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тебе, осень, за эту красоту.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 осени бывает частенько семь погод: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дождик поливает, а то снежок идёт.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Дождинки и снежинки ловлю я на лету,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тебе, осень, за эту красоту.</a:t>
            </a:r>
          </a:p>
          <a:p>
            <a:endParaRPr lang="ru-RU" dirty="0"/>
          </a:p>
        </p:txBody>
      </p:sp>
      <p:pic>
        <p:nvPicPr>
          <p:cNvPr id="5" name="Неизвестен - Спасибо тебе, 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стоят короткие дни, рано темнеет, дороги размыты дождями. В  такую погоду люди говорят: «Скорее бы выпал снег». И правда, когда выпадает снег, в домах становится светлее.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600200"/>
            <a:ext cx="562696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Осень 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Солнышко усталое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Скупо греешь ты!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Жёлтые да алые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Кружатся листы.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 шелесте да в шорохе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 осенний сад.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дорожках ворохи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пёстрые лежат.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Пёрышками-льдинками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Светится лужок.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вечеру пушинками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Выпадет снежок.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48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«Вальс снежных хлопьев»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7335" y="2420888"/>
            <a:ext cx="8229600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попробуй потанцевать и изобразить снежинки, которые легко кружатся и тихо опускаются на землю.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Спрыгивали лёгкие снежинки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На пустые нивы, на тропинки.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На высокий берег у реки,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В тёмные лесные уголки.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И тогда в притихшие дома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Через окна глянула зима.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П.И.Чайковский - Вальс снежных хлопье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4772" y="1173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371</Words>
  <Application>Microsoft Office PowerPoint</Application>
  <PresentationFormat>Экран (4:3)</PresentationFormat>
  <Paragraphs>50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Times New Roman</vt:lpstr>
      <vt:lpstr>Тема Office</vt:lpstr>
      <vt:lpstr>  МБДОУ д/с № 5»Родничок»  комбинированного вида с. Сарыг-Сеп
Дистанционное обучение  9 неделя  (с 28 октября по 3 ноября 2024 г.) Подготовительная к школе группа  (6 - 7 лет)  Тема: «Скоро первый снег»</vt:lpstr>
      <vt:lpstr> Уважаемые родители! </vt:lpstr>
      <vt:lpstr>Презентация PowerPoint</vt:lpstr>
      <vt:lpstr>Октябрь – это середина осени, преддверие зимы. Часто идут дожди, солнышко светит редко, холодные ветры обрывают последние листья с деревьев. Вот как об этом писал Александр Сергеевич Пушкин:                                                                             </vt:lpstr>
      <vt:lpstr> Послушай «Осеннюю песню» из альбома Петра Ильича Чайковского «Времена года»   </vt:lpstr>
      <vt:lpstr>Послушай ещё одно стихотворение: </vt:lpstr>
      <vt:lpstr>Давай послушаем, а потом споём песенку Спасибо тебе, Осень!  </vt:lpstr>
      <vt:lpstr>Сейчас стоят короткие дни, рано темнеет, дороги размыты дождями. В  такую погоду люди говорят: «Скорее бы выпал снег». И правда, когда выпадает снег, в домах становится светлее.</vt:lpstr>
      <vt:lpstr>Послушай «Вальс снежных хлопьев»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184</cp:revision>
  <dcterms:created xsi:type="dcterms:W3CDTF">2017-09-25T05:51:55Z</dcterms:created>
  <dcterms:modified xsi:type="dcterms:W3CDTF">2024-10-27T15:34:04Z</dcterms:modified>
</cp:coreProperties>
</file>