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1" r:id="rId4"/>
    <p:sldId id="288" r:id="rId5"/>
    <p:sldId id="291" r:id="rId6"/>
    <p:sldId id="289" r:id="rId7"/>
    <p:sldId id="283" r:id="rId8"/>
    <p:sldId id="29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pPr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Воспитатель: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Арапчаа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Я.В</a:t>
            </a:r>
            <a:b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88640"/>
            <a:ext cx="612068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/с №5 «Родничок» 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комбинированного вида с. Сарыг-Сеп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обучение 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неделя (с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октября 2024г.)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группа раннего возраста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занятия 10 минут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931224" cy="6141296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ребенком сделайте, пожалуйста, фотографии.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7139136" cy="7687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Ребенок должен определить количество предметов на картинке помощью понятий «много и один».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7638"/>
            <a:ext cx="5328592" cy="465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92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352927" cy="6285185"/>
          </a:xfrm>
        </p:spPr>
      </p:pic>
    </p:spTree>
    <p:extLst>
      <p:ext uri="{BB962C8B-B14F-4D97-AF65-F5344CB8AC3E}">
        <p14:creationId xmlns:p14="http://schemas.microsoft.com/office/powerpoint/2010/main" val="1090370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74638"/>
            <a:ext cx="8424935" cy="6199187"/>
          </a:xfrm>
        </p:spPr>
      </p:pic>
    </p:spTree>
    <p:extLst>
      <p:ext uri="{BB962C8B-B14F-4D97-AF65-F5344CB8AC3E}">
        <p14:creationId xmlns:p14="http://schemas.microsoft.com/office/powerpoint/2010/main" val="2627998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74638"/>
            <a:ext cx="8424935" cy="6199187"/>
          </a:xfrm>
        </p:spPr>
      </p:pic>
    </p:spTree>
    <p:extLst>
      <p:ext uri="{BB962C8B-B14F-4D97-AF65-F5344CB8AC3E}">
        <p14:creationId xmlns:p14="http://schemas.microsoft.com/office/powerpoint/2010/main" val="767782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313240" cy="58092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Roboto"/>
              </a:rPr>
              <a:t/>
            </a:r>
            <a:br>
              <a:rPr lang="ru-RU" dirty="0">
                <a:solidFill>
                  <a:srgbClr val="000000"/>
                </a:solidFill>
                <a:latin typeface="Roboto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Поиграйте с ребенком в подвижную игру. </a:t>
            </a: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Жуки и комарики» </a:t>
            </a:r>
            <a:endParaRPr lang="ru-RU" sz="1800" b="1" i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Объясните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что жуки жужжат «ж-ж-ж», а комарики звенят «з-з-з».</a:t>
            </a:r>
            <a:endParaRPr lang="ru-RU" sz="1800" dirty="0">
              <a:solidFill>
                <a:srgbClr val="000000"/>
              </a:solidFill>
              <a:latin typeface="Roboto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Произносите звуки. Если ребенок слышит жужжание жука, то он начинает ползти, как жучок и повторяет звук «ж-ж-ж». А если ребенок услышит звон комара, то он должен махать ручками, изображая комарика и произносить звук «з-з-з».</a:t>
            </a:r>
            <a:endParaRPr lang="ru-RU" sz="1800" dirty="0">
              <a:solidFill>
                <a:srgbClr val="000000"/>
              </a:solidFill>
              <a:latin typeface="Roboto"/>
            </a:endParaRPr>
          </a:p>
          <a:p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241" y="2636912"/>
            <a:ext cx="5623877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85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74638"/>
            <a:ext cx="8208911" cy="6199187"/>
          </a:xfrm>
        </p:spPr>
      </p:pic>
    </p:spTree>
    <p:extLst>
      <p:ext uri="{BB962C8B-B14F-4D97-AF65-F5344CB8AC3E}">
        <p14:creationId xmlns:p14="http://schemas.microsoft.com/office/powerpoint/2010/main" val="19595143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232</TotalTime>
  <Words>121</Words>
  <Application>Microsoft Office PowerPoint</Application>
  <PresentationFormat>Экран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Calibri</vt:lpstr>
      <vt:lpstr>Century Schoolbook</vt:lpstr>
      <vt:lpstr>Roboto</vt:lpstr>
      <vt:lpstr>Times New Roman</vt:lpstr>
      <vt:lpstr>Wingdings</vt:lpstr>
      <vt:lpstr>Wingdings 2</vt:lpstr>
      <vt:lpstr>Эркер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Арапчаа Долаан</cp:lastModifiedBy>
  <cp:revision>51</cp:revision>
  <dcterms:created xsi:type="dcterms:W3CDTF">2024-03-17T08:01:18Z</dcterms:created>
  <dcterms:modified xsi:type="dcterms:W3CDTF">2024-10-20T14:17:47Z</dcterms:modified>
</cp:coreProperties>
</file>