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81" r:id="rId4"/>
    <p:sldId id="288" r:id="rId5"/>
    <p:sldId id="291" r:id="rId6"/>
    <p:sldId id="289" r:id="rId7"/>
    <p:sldId id="283" r:id="rId8"/>
    <p:sldId id="290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135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pPr algn="ctr"/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</a:t>
            </a:r>
          </a:p>
          <a:p>
            <a:pPr algn="ctr"/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Воспитатель: </a:t>
            </a:r>
            <a:r>
              <a:rPr lang="ru-RU" sz="2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Арапчаа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Я.В</a:t>
            </a:r>
            <a:b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339752" y="188640"/>
            <a:ext cx="6120680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МБДОУ </a:t>
            </a:r>
            <a:r>
              <a:rPr lang="ru-RU" sz="24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/с №5 «Родничок» </a:t>
            </a:r>
            <a:b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комбинированного вида с. Сарыг-Сеп</a:t>
            </a:r>
            <a:b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Дистанционное обучение </a:t>
            </a:r>
            <a:b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неделя (с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ноября 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2024г.)</a:t>
            </a:r>
            <a:b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первая </a:t>
            </a:r>
            <a:r>
              <a:rPr lang="ru-RU" sz="2400" b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младшая группа </a:t>
            </a:r>
          </a:p>
          <a:p>
            <a:pPr algn="ctr"/>
            <a:r>
              <a:rPr lang="ru-RU" sz="2400" b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длительность 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занятия 10 минут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7931224" cy="6141296"/>
          </a:xfrm>
        </p:spPr>
        <p:txBody>
          <a:bodyPr/>
          <a:lstStyle/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Уважаемые родители!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Во время деятельности с ребенком сделайте, пожалуйста, фотографии.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</a:t>
            </a:r>
            <a:r>
              <a:rPr lang="ru-RU" sz="2800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340768"/>
            <a:ext cx="7139136" cy="76870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7467600" cy="6213304"/>
          </a:xfrm>
        </p:spPr>
        <p:txBody>
          <a:bodyPr/>
          <a:lstStyle/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Ребенок должен определить количество предметов на картинке помощью понятий «много и один».</a:t>
            </a:r>
          </a:p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</a:pPr>
            <a:endParaRPr lang="ru-RU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417638"/>
            <a:ext cx="5328592" cy="4659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6920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88640"/>
            <a:ext cx="8352927" cy="6285185"/>
          </a:xfrm>
        </p:spPr>
      </p:pic>
    </p:spTree>
    <p:extLst>
      <p:ext uri="{BB962C8B-B14F-4D97-AF65-F5344CB8AC3E}">
        <p14:creationId xmlns:p14="http://schemas.microsoft.com/office/powerpoint/2010/main" val="1090370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74638"/>
            <a:ext cx="8424935" cy="6199187"/>
          </a:xfrm>
        </p:spPr>
      </p:pic>
    </p:spTree>
    <p:extLst>
      <p:ext uri="{BB962C8B-B14F-4D97-AF65-F5344CB8AC3E}">
        <p14:creationId xmlns:p14="http://schemas.microsoft.com/office/powerpoint/2010/main" val="26279989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74638"/>
            <a:ext cx="8424935" cy="6199187"/>
          </a:xfrm>
        </p:spPr>
      </p:pic>
    </p:spTree>
    <p:extLst>
      <p:ext uri="{BB962C8B-B14F-4D97-AF65-F5344CB8AC3E}">
        <p14:creationId xmlns:p14="http://schemas.microsoft.com/office/powerpoint/2010/main" val="767782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836712"/>
            <a:ext cx="7313240" cy="580926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0000"/>
                </a:solidFill>
                <a:latin typeface="Roboto"/>
              </a:rPr>
              <a:t/>
            </a:r>
            <a:br>
              <a:rPr lang="ru-RU" dirty="0">
                <a:solidFill>
                  <a:srgbClr val="000000"/>
                </a:solidFill>
                <a:latin typeface="Roboto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7467600" cy="6141296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Поиграйте с ребенком в подвижную игру. </a:t>
            </a:r>
            <a:endParaRPr lang="ru-RU" sz="1800" b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«</a:t>
            </a:r>
            <a:r>
              <a:rPr lang="ru-RU" sz="18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Жуки и комарики» </a:t>
            </a:r>
            <a:endParaRPr lang="ru-RU" sz="1800" b="1" i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Объясните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, что жуки жужжат «ж-ж-ж», а комарики звенят «з-з-з».</a:t>
            </a:r>
            <a:endParaRPr lang="ru-RU" sz="1800" dirty="0">
              <a:solidFill>
                <a:srgbClr val="000000"/>
              </a:solidFill>
              <a:latin typeface="Roboto"/>
            </a:endParaRPr>
          </a:p>
          <a:p>
            <a:pPr algn="ctr"/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Произносите звуки. Если ребенок слышит жужжание жука, то он начинает ползти, как жучок и повторяет звук «ж-ж-ж». А если ребенок услышит звон комара, то он должен махать ручками, изображая комарика и произносить звук «з-з-з».</a:t>
            </a:r>
            <a:endParaRPr lang="ru-RU" sz="1800" dirty="0">
              <a:solidFill>
                <a:srgbClr val="000000"/>
              </a:solidFill>
              <a:latin typeface="Roboto"/>
            </a:endParaRPr>
          </a:p>
          <a:p>
            <a:endParaRPr lang="ru-RU" sz="18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6241" y="2636912"/>
            <a:ext cx="5623877" cy="388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18500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74638"/>
            <a:ext cx="8208911" cy="6199187"/>
          </a:xfrm>
        </p:spPr>
      </p:pic>
    </p:spTree>
    <p:extLst>
      <p:ext uri="{BB962C8B-B14F-4D97-AF65-F5344CB8AC3E}">
        <p14:creationId xmlns:p14="http://schemas.microsoft.com/office/powerpoint/2010/main" val="19595143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233</TotalTime>
  <Words>121</Words>
  <Application>Microsoft Office PowerPoint</Application>
  <PresentationFormat>Экран (4:3)</PresentationFormat>
  <Paragraphs>15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Calibri</vt:lpstr>
      <vt:lpstr>Century Schoolbook</vt:lpstr>
      <vt:lpstr>Roboto</vt:lpstr>
      <vt:lpstr>Times New Roman</vt:lpstr>
      <vt:lpstr>Wingdings</vt:lpstr>
      <vt:lpstr>Wingdings 2</vt:lpstr>
      <vt:lpstr>Эркер</vt:lpstr>
      <vt:lpstr>Презентация PowerPoint</vt:lpstr>
      <vt:lpstr>Презентация PowerPoint</vt:lpstr>
      <vt:lpstr> </vt:lpstr>
      <vt:lpstr>Презентация PowerPoint</vt:lpstr>
      <vt:lpstr>Презентация PowerPoint</vt:lpstr>
      <vt:lpstr>Презентация PowerPoint</vt:lpstr>
      <vt:lpstr> 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Владелец</dc:creator>
  <cp:lastModifiedBy>User</cp:lastModifiedBy>
  <cp:revision>52</cp:revision>
  <dcterms:created xsi:type="dcterms:W3CDTF">2024-03-17T08:01:18Z</dcterms:created>
  <dcterms:modified xsi:type="dcterms:W3CDTF">2024-10-25T08:57:32Z</dcterms:modified>
</cp:coreProperties>
</file>