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85860"/>
            <a:ext cx="7772400" cy="642942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/с №5 «Родничок» комбинированного вида с. Сарыг-Сеп</a:t>
            </a:r>
            <a:b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района Республика Тыва </a:t>
            </a:r>
            <a:r>
              <a:rPr lang="ru-RU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71678"/>
            <a:ext cx="6400800" cy="3929090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неделя (4- 10 ноября 2024г.)</a:t>
            </a:r>
          </a:p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младшая группа</a:t>
            </a:r>
          </a:p>
          <a:p>
            <a:r>
              <a:rPr lang="ru-RU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Физическая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культура</a:t>
            </a:r>
          </a:p>
          <a:p>
            <a:pPr algn="r"/>
            <a:r>
              <a:rPr lang="ru-RU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руководитель физического воспитания</a:t>
            </a:r>
          </a:p>
          <a:p>
            <a:pPr algn="r"/>
            <a:r>
              <a:rPr lang="ru-RU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714488"/>
            <a:ext cx="6629424" cy="3924312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14414" y="2428868"/>
            <a:ext cx="650085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 пожалуйста, фотографии. </a:t>
            </a:r>
          </a:p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2143116"/>
            <a:ext cx="6400800" cy="349568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00166" y="1785926"/>
            <a:ext cx="535783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18181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Ходьба и бег на носочках «Мыши»</a:t>
            </a:r>
            <a:br>
              <a:rPr lang="ru-RU" dirty="0" smtClean="0">
                <a:solidFill>
                  <a:srgbClr val="18181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181818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«Покажи ладошки»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Исходное положение: стоя ноги на ширине стопы,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руки опушены.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1- поднять руки вперед, сказать «вот»,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2- вернуться в и.п. Делать – 5раз.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«Покажи колени».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И.п.: стоя ноги на ширине плеч, руки на поясе.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1.- наклониться вперед и положить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ладони на колени, сказать «вот»,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– вернуться в и.п. Делать – 5раз.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2500306"/>
            <a:ext cx="5343540" cy="2928958"/>
          </a:xfrm>
        </p:spPr>
        <p:txBody>
          <a:bodyPr>
            <a:norm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200" b="1" i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Игровое упражнение «Поймай комара»</a:t>
            </a:r>
            <a:endParaRPr lang="ru-RU" sz="3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Мама берёт палку  длиной 1 – 1,5 м и привязывает к нему комара, сделанного из бумаги, затем кружит его над головой ребёнка, он подпрыгивает и старается поймать его обеими руками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2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2357430"/>
            <a:ext cx="50720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2143116"/>
            <a:ext cx="6400800" cy="349568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2357430"/>
            <a:ext cx="50720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«Маленькие и большие».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И.п.: стоя ноги на ширине стопы, руки за спиной.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–присесть, обхватить колени руками, голову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опустить.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– вернуться в и.п. Делать – 5раз.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«Мячики».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Прыжки на двух ногах, на месте в чередовании с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ходьбой на месте.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143</Words>
  <PresentationFormat>Экран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МБДОУ д/с №5 «Родничок» комбинированного вида с. Сарыг-Сеп  Каа-Хемского района Республика Тыва  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№5 «Родничок» комбинированного вида с. Сарыг-Сеп  Каа-Хемского района Республика Тыва  </dc:title>
  <dc:creator>ДОУ №5</dc:creator>
  <cp:lastModifiedBy>Пользователь Windows</cp:lastModifiedBy>
  <cp:revision>5</cp:revision>
  <dcterms:created xsi:type="dcterms:W3CDTF">2024-01-25T16:10:11Z</dcterms:created>
  <dcterms:modified xsi:type="dcterms:W3CDTF">2024-09-04T13:42:09Z</dcterms:modified>
</cp:coreProperties>
</file>