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69" r:id="rId3"/>
    <p:sldId id="259" r:id="rId4"/>
    <p:sldId id="260" r:id="rId5"/>
    <p:sldId id="262" r:id="rId6"/>
    <p:sldId id="261" r:id="rId7"/>
    <p:sldId id="264" r:id="rId8"/>
    <p:sldId id="266" r:id="rId9"/>
    <p:sldId id="263" r:id="rId10"/>
    <p:sldId id="265" r:id="rId11"/>
    <p:sldId id="267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D210D-1723-4F1A-A5F6-0E952EF24B26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11985-05C7-43A1-B20C-3D08C9E31D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411985-05C7-43A1-B20C-3D08C9E31DA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8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9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orldofschool.ru/public/page_images/1027/z4_1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2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3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4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5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6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7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357167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1714488"/>
            <a:ext cx="53578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(4 – 10 ноября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4813994"/>
            <a:ext cx="4000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руководитель </a:t>
            </a:r>
          </a:p>
          <a:p>
            <a:pPr algn="r"/>
            <a:r>
              <a:rPr lang="ru-RU" smtClean="0">
                <a:latin typeface="Times New Roman" pitchFamily="18" charset="0"/>
                <a:cs typeface="Times New Roman" pitchFamily="18" charset="0"/>
              </a:rPr>
              <a:t>физического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pic>
        <p:nvPicPr>
          <p:cNvPr id="21505" name="Рисунок 8" descr="http://worldofschool.ru/public/page_images/1027/470x0-z4_8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714356"/>
            <a:ext cx="4895853" cy="1643074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928926" y="2143116"/>
            <a:ext cx="4357718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ноги врозь,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Прыжком ноги врозь,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И.П., вдох. 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24577" name="Рисунок 9" descr="http://worldofschool.ru/public/page_images/1027/470x0-z4_9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571480"/>
            <a:ext cx="4429156" cy="2000264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28860" y="1933575"/>
            <a:ext cx="4143404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Руки вверх,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Руки вверх,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выдох. Выполнить 6-8 раз</a:t>
            </a: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2143116"/>
            <a:ext cx="53578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40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1428736"/>
            <a:ext cx="53578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7169" name="Рисунок 1" descr="http://worldofschool.ru/public/page_images/1027/400x0-z4_1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8" y="1357298"/>
            <a:ext cx="7500990" cy="1500198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142976" y="2571744"/>
            <a:ext cx="64294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Наклон вперёд, руки вперёд, дотянуться до носков ног, выдох. 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6145" name="Рисунок 2" descr="http://worldofschool.ru/public/page_images/1027/470x0-z4_2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714356"/>
            <a:ext cx="5500726" cy="1857388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428728" y="2571744"/>
            <a:ext cx="7143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1..Согнуть руки в упоре лёжа, вдох.</a:t>
            </a: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 Разогнуть руки, выдох. </a:t>
            </a: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Согнуть руки в упоре лёжа, вдох. </a:t>
            </a:r>
          </a:p>
          <a:p>
            <a:pPr marL="0" marR="0" lvl="0" indent="3810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Разогнуть руки, выдох. Выполнить 6-8 раз.</a:t>
            </a:r>
            <a:endParaRPr kumimoji="0" lang="ru-RU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pic>
        <p:nvPicPr>
          <p:cNvPr id="4097" name="Рисунок 3" descr="http://worldofschool.ru/public/page_images/1027/470x0-z4_3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500042"/>
            <a:ext cx="5143536" cy="1828792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428728" y="2285991"/>
            <a:ext cx="4071966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Поворот туловища вправо,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Поворот туловища влево,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6-8 раз</a:t>
            </a:r>
            <a:r>
              <a:rPr kumimoji="0" lang="ru-RU" sz="1000" b="0" i="0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800" b="0" i="0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5121" name="Рисунок 4" descr="http://worldofschool.ru/public/page_images/1027/470x0-z4_4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571480"/>
            <a:ext cx="4500594" cy="1500198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357422" y="1428737"/>
            <a:ext cx="5643602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Согнуть ноги к груди,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Выпрямить вперёд,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Согнуть ноги к груди,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выдох. 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22529" name="Рисунок 5" descr="http://worldofschool.ru/public/page_images/1027/470x0-z4_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642918"/>
            <a:ext cx="4071966" cy="1933577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071670" y="2786058"/>
            <a:ext cx="48577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Прогнуться назад, обхватить ноги,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Прогнуться назад, обхватить ноги,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.П., вдох. Выполнить 6-8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pic>
        <p:nvPicPr>
          <p:cNvPr id="23553" name="Рисунок 6" descr="http://worldofschool.ru/public/page_images/1027/470x0-z4_6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642918"/>
            <a:ext cx="4691064" cy="2000264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071802" y="2285992"/>
            <a:ext cx="392909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Поднять левую ногу,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И.П.,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Поднять правую ногу,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И.П., вдох. 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526"/>
          </a:xfrm>
          <a:prstGeom prst="rect">
            <a:avLst/>
          </a:prstGeom>
          <a:noFill/>
        </p:spPr>
      </p:pic>
      <p:pic>
        <p:nvPicPr>
          <p:cNvPr id="3073" name="Рисунок 7" descr="http://worldofschool.ru/public/page_images/1027/470x0-z4_7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714356"/>
            <a:ext cx="4786346" cy="1571636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071802" y="1952625"/>
            <a:ext cx="3786214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упор присев,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Прыжком упор лёжа, вдох.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упор присев, выдох. </a:t>
            </a: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6-8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280</Words>
  <PresentationFormat>Экран (4:3)</PresentationFormat>
  <Paragraphs>68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7</cp:revision>
  <dcterms:created xsi:type="dcterms:W3CDTF">2022-01-31T19:37:18Z</dcterms:created>
  <dcterms:modified xsi:type="dcterms:W3CDTF">2024-09-04T14:22:30Z</dcterms:modified>
</cp:coreProperties>
</file>