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56" r:id="rId2"/>
    <p:sldId id="271" r:id="rId3"/>
    <p:sldId id="332" r:id="rId4"/>
    <p:sldId id="337" r:id="rId5"/>
    <p:sldId id="338" r:id="rId6"/>
    <p:sldId id="342" r:id="rId7"/>
    <p:sldId id="339" r:id="rId8"/>
    <p:sldId id="340" r:id="rId9"/>
    <p:sldId id="341" r:id="rId10"/>
    <p:sldId id="312" r:id="rId1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0548" autoAdjust="0"/>
  </p:normalViewPr>
  <p:slideViewPr>
    <p:cSldViewPr>
      <p:cViewPr varScale="1">
        <p:scale>
          <a:sx n="88" d="100"/>
          <a:sy n="88" d="100"/>
        </p:scale>
        <p:origin x="518" y="62"/>
      </p:cViewPr>
      <p:guideLst/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6DC7E2-3B64-48A1-97E7-457FB77F2C29}" type="datetimeFigureOut">
              <a:rPr lang="ru-RU" smtClean="0"/>
              <a:t>30.10.2024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CF8E8B-0367-4031-ADF0-2450EB48CD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15285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30.10.2024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30.10.2024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30.10.2024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30.10.2024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30.10.2024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30.10.2024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30.10.2024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30.10.2024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30.10.2024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30.10.2024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30.10.2024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44000" b="-4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30.10.2024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4.png"/><Relationship Id="rId4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8.jp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media" Target="../media/media6.mp3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4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6.mp3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43608" y="692696"/>
            <a:ext cx="7236675" cy="3528392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ru-RU" sz="3100" dirty="0"/>
              <a:t/>
            </a:r>
            <a:br>
              <a:rPr lang="ru-RU" sz="3100" dirty="0"/>
            </a:br>
            <a:r>
              <a:rPr lang="ru-RU" sz="2000" spc="-1" dirty="0" smtClean="0">
                <a:uFill>
                  <a:solidFill>
                    <a:srgbClr val="FFFFFF"/>
                  </a:solidFill>
                </a:uFill>
              </a:rPr>
              <a:t> </a:t>
            </a:r>
            <a:r>
              <a:rPr lang="ru-RU" sz="2200" spc="-1" dirty="0" smtClean="0"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МБДОУ д/с № 5»Родничок» </a:t>
            </a:r>
            <a:br>
              <a:rPr lang="ru-RU" sz="2200" spc="-1" dirty="0" smtClean="0"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spc="-1" dirty="0" smtClean="0"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комбинированного вида с. Сарыг-Сеп</a:t>
            </a:r>
            <a:r>
              <a:rPr lang="ru-RU" sz="3100" spc="-1" dirty="0" smtClean="0"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
</a:t>
            </a:r>
            <a:r>
              <a:rPr lang="ru-RU" sz="2700" b="1" spc="-1" dirty="0" smtClean="0"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Дистанционное обучение </a:t>
            </a:r>
            <a:br>
              <a:rPr lang="ru-RU" sz="2700" b="1" spc="-1" dirty="0" smtClean="0"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spc="-1" dirty="0" smtClean="0"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10 неделя  (с 4 по </a:t>
            </a:r>
            <a:r>
              <a:rPr lang="ru-RU" sz="2700" spc="-1" dirty="0" smtClean="0"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17 </a:t>
            </a:r>
            <a:r>
              <a:rPr lang="ru-RU" sz="2700" spc="-1" dirty="0" smtClean="0"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ноября 2024 г.)</a:t>
            </a:r>
            <a:br>
              <a:rPr lang="ru-RU" sz="2700" spc="-1" dirty="0" smtClean="0"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b="1" spc="-1" dirty="0" smtClean="0"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Средняя группа (4 - 5 лет) </a:t>
            </a:r>
            <a:r>
              <a:rPr lang="ru-RU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Тема: </a:t>
            </a: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«Баю - баю</a:t>
            </a:r>
            <a:r>
              <a:rPr lang="ru-RU" sz="3600" b="1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3600" b="1" dirty="0">
              <a:solidFill>
                <a:schemeClr val="accent3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555776" y="5013176"/>
            <a:ext cx="5472608" cy="672852"/>
          </a:xfrm>
        </p:spPr>
        <p:txBody>
          <a:bodyPr>
            <a:normAutofit fontScale="55000" lnSpcReduction="20000"/>
          </a:bodyPr>
          <a:lstStyle/>
          <a:p>
            <a:pPr algn="l"/>
            <a:r>
              <a:rPr lang="ru-RU" sz="3800" spc="-1" dirty="0" smtClean="0">
                <a:solidFill>
                  <a:schemeClr val="tx1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Выполнил: музыкальный руководитель Трегубова В.В.</a:t>
            </a:r>
          </a:p>
          <a:p>
            <a:pPr algn="l"/>
            <a:endParaRPr lang="ru-RU" sz="9600" dirty="0">
              <a:solidFill>
                <a:schemeClr val="bg1">
                  <a:lumMod val="9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9481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0182" y="2708920"/>
            <a:ext cx="8229600" cy="115212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40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</a:t>
            </a:r>
            <a:endParaRPr lang="ru-RU" sz="40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9805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628668"/>
            <a:ext cx="8229600" cy="1000132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Уважаемые родители!</a:t>
            </a:r>
            <a:b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392523" y="1628800"/>
            <a:ext cx="6667674" cy="3571900"/>
          </a:xfrm>
        </p:spPr>
        <p:txBody>
          <a:bodyPr/>
          <a:lstStyle/>
          <a:p>
            <a:pPr algn="ctr">
              <a:buNone/>
            </a:pPr>
            <a:endParaRPr lang="ru-RU" sz="1800" b="1" dirty="0" smtClean="0"/>
          </a:p>
          <a:p>
            <a:pPr algn="ctr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 время деятельности с ребенком </a:t>
            </a:r>
          </a:p>
          <a:p>
            <a:pPr algn="ctr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сделайте, пожалуйста, фотографии. </a:t>
            </a:r>
          </a:p>
          <a:p>
            <a:pPr algn="ctr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Отправить фотографии можно в группу в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вайбер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или лично вашему воспитателю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691680" y="803726"/>
            <a:ext cx="582423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3200" b="1" spc="-1" dirty="0" smtClean="0"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Ходьба под музыку</a:t>
            </a:r>
          </a:p>
        </p:txBody>
      </p:sp>
      <p:pic>
        <p:nvPicPr>
          <p:cNvPr id="3" name="Рисунок 2" descr="скачанные файлы (1)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150744" y="3284984"/>
            <a:ext cx="5194138" cy="2153400"/>
          </a:xfrm>
          <a:prstGeom prst="rect">
            <a:avLst/>
          </a:prstGeom>
        </p:spPr>
      </p:pic>
      <p:pic>
        <p:nvPicPr>
          <p:cNvPr id="6" name="В. Алференко - Марш _На зарядку_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504131" y="181573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770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39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«Лошадки скачут»  (</a:t>
            </a:r>
            <a:r>
              <a:rPr lang="ru-RU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Прямой галоп)</a:t>
            </a:r>
            <a:endParaRPr lang="ru-RU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2348880"/>
            <a:ext cx="5760640" cy="4042050"/>
          </a:xfrm>
        </p:spPr>
      </p:pic>
      <p:pic>
        <p:nvPicPr>
          <p:cNvPr id="8" name="12 Лошадка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28318" y="126876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421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42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43608" y="1052736"/>
            <a:ext cx="7344816" cy="4968552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Сегодня наше занятие называется «Баю – баю». Мы начнём учить песенку, которая так и называется – «Баю – баю». Когда поют такие песенки и как они называются? Правильно, их поют, когда укладывают детей спать. Называются они – колыбельные. Тебе, наверное, дома тоже поют такие песенки перед сном или когда тебе нездоровится. И ты поёшь своим куклам или любимым игрушкам тихие, спокойные песенки, чтобы они успокоились и уснули.        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4612517"/>
            <a:ext cx="2664296" cy="198104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4654343"/>
            <a:ext cx="2736304" cy="1939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502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>
              <a:spcBef>
                <a:spcPct val="20000"/>
              </a:spcBef>
            </a:pP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Послушай произведение Петра Ильича Чайковского    </a:t>
            </a:r>
            <a:r>
              <a:rPr lang="ru-RU" sz="2400" b="1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«Болезнь куклы».</a:t>
            </a:r>
            <a:br>
              <a:rPr lang="ru-RU" sz="2400" b="1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endParaRPr lang="ru-RU" sz="24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2276872"/>
            <a:ext cx="8229600" cy="4392488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Какая эта пьеса по характеру? Правильно: грустная нежная, ласковая, медленная.</a:t>
            </a:r>
            <a:r>
              <a:rPr lang="ru-RU" sz="2400" dirty="0">
                <a:solidFill>
                  <a:srgbClr val="252425"/>
                </a:solidFill>
                <a:latin typeface="times new roman" panose="02020603050405020304" pitchFamily="18" charset="0"/>
              </a:rPr>
              <a:t> Грустная музыка передает переживания маленькой девочки, которая </a:t>
            </a:r>
            <a:r>
              <a:rPr lang="ru-RU" sz="2400" dirty="0" smtClean="0">
                <a:solidFill>
                  <a:srgbClr val="252425"/>
                </a:solidFill>
                <a:latin typeface="times new roman" panose="02020603050405020304" pitchFamily="18" charset="0"/>
              </a:rPr>
              <a:t>принимает </a:t>
            </a:r>
            <a:r>
              <a:rPr lang="ru-RU" sz="2400" dirty="0">
                <a:solidFill>
                  <a:srgbClr val="252425"/>
                </a:solidFill>
                <a:latin typeface="times new roman" panose="02020603050405020304" pitchFamily="18" charset="0"/>
              </a:rPr>
              <a:t>все всерьез и очень сильно беспокоится о своей любимой кукле. Интересно построена музыкальная линия, в которой нет непрерывной мелодии. Паузы, а также жалобные интонации передают «вздохи» и «стоны» куклы</a:t>
            </a:r>
            <a:r>
              <a:rPr lang="ru-RU" sz="2400" dirty="0" smtClean="0">
                <a:solidFill>
                  <a:srgbClr val="252425"/>
                </a:solidFill>
                <a:latin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r>
              <a:rPr lang="ru-RU" sz="2000" dirty="0" smtClean="0">
                <a:solidFill>
                  <a:srgbClr val="2524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Тихо, тихо. Тишина.</a:t>
            </a:r>
          </a:p>
          <a:p>
            <a:pPr marL="0" indent="0">
              <a:buNone/>
            </a:pPr>
            <a:r>
              <a:rPr lang="ru-RU" sz="2000" dirty="0" smtClean="0">
                <a:solidFill>
                  <a:srgbClr val="2524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Кукла бедная больна,</a:t>
            </a:r>
          </a:p>
          <a:p>
            <a:pPr marL="0" indent="0">
              <a:buNone/>
            </a:pPr>
            <a:r>
              <a:rPr lang="ru-RU" sz="2000" dirty="0" smtClean="0">
                <a:solidFill>
                  <a:srgbClr val="2524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Кукла </a:t>
            </a:r>
            <a:r>
              <a:rPr lang="ru-RU" sz="2000" dirty="0">
                <a:solidFill>
                  <a:srgbClr val="2524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бедная больна,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Просит музыки она.</a:t>
            </a:r>
          </a:p>
          <a:p>
            <a:pPr marL="0" indent="0"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Спойте ей, что нравится,</a:t>
            </a:r>
          </a:p>
          <a:p>
            <a:pPr marL="0" indent="0"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И она поправится.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bolezn_kukl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27984" y="134076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2079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574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98178"/>
          </a:xfrm>
        </p:spPr>
        <p:txBody>
          <a:bodyPr>
            <a:normAutofit fontScale="90000"/>
          </a:bodyPr>
          <a:lstStyle/>
          <a:p>
            <a:pPr algn="just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 возьму куклу на руки, буду её качать и петь ей колыбельную песенку «Баю – баю». Ты тоже сложи руки так, как будто держишь куклу, зайчика или мишку и покачай, чтобы они уснули.</a:t>
            </a:r>
            <a:b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</a:t>
            </a:r>
            <a:r>
              <a:rPr lang="ru-RU" sz="3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«Баю – баю»</a:t>
            </a:r>
            <a:endParaRPr lang="ru-RU" sz="3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4290" y="5621184"/>
            <a:ext cx="3101167" cy="119033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Тебе понравилась песенка? Какая она?</a:t>
            </a:r>
          </a:p>
          <a:p>
            <a:pPr marL="0" indent="0"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Учим песенку.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57200" y="2204864"/>
            <a:ext cx="2592288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Баю, баю, баю!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Куклу раздеваю,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Куколка устала,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Целый день играла.</a:t>
            </a:r>
          </a:p>
          <a:p>
            <a:pPr fontAlgn="base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Положи, Танюша,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Щечку на подушку!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Вытяни ты ножки,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Спи день играла!</a:t>
            </a:r>
          </a:p>
          <a:p>
            <a:pPr fontAlgn="base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Баю, баю, баю!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Баю, баю, баю!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Таня засыпает,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Глазки закрывает.</a:t>
            </a:r>
            <a:endParaRPr lang="ru-RU" b="0" i="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Виоланта Сиротинина (пение), Иван Бутырский (кларнет) — Баю-баю (М. Красев) (www.lightaudio.ru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088912" y="1437815"/>
            <a:ext cx="487363" cy="48736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2492896"/>
            <a:ext cx="5760640" cy="4123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3375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16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Послушай  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«Колыбельную зайчонка»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2276872"/>
            <a:ext cx="8229600" cy="4320480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 чём эта песенка? Кто качал зайчонка и пел?</a:t>
            </a:r>
          </a:p>
          <a:p>
            <a:pPr marL="0" indent="0" algn="just"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Послушай ещё одну колыбельную. Эту песню пели ещё вашим мамам, папам, дедушкам, бабушкам.</a:t>
            </a:r>
          </a:p>
          <a:p>
            <a:pPr marL="0" indent="0" algn="just"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Русская народная песня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Котя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котенька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коток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marL="0" indent="0" algn="just">
              <a:buNone/>
            </a:pP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ru-RU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Какая эта песенка по характеру? Быстрая или медленная? Какое настроение передаёт песня?</a:t>
            </a:r>
          </a:p>
          <a:p>
            <a:pPr marL="0" indent="0" algn="just"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 теперь попробуй сам придумать колыбельную песенку для своей игрушка на «баю-баю» или на «ля-ля-ля».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льга Ерёмкина - Колыбельная зайчонка. муз. Карасевой В., сл. Френкель Н.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28318" y="1356518"/>
            <a:ext cx="487363" cy="487363"/>
          </a:xfrm>
          <a:prstGeom prst="rect">
            <a:avLst/>
          </a:prstGeom>
        </p:spPr>
      </p:pic>
      <p:pic>
        <p:nvPicPr>
          <p:cNvPr id="5" name="Развивайки, обучайки. Наше всё! - Котя, котенька-коток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084636" y="407707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1008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52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6094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Ну, а теперь поиграем.</a:t>
            </a:r>
            <a:b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Игра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«Жмурки с Мишкой»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1560" y="2204865"/>
            <a:ext cx="8229600" cy="3960440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центре зала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Мишка с завязанными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глазами, дети стоят в кругу врассыпную.</a:t>
            </a:r>
          </a:p>
          <a:p>
            <a:pPr marL="0" indent="0" algn="just">
              <a:buNone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часть – Мишка делает несколько шагов вперёд, несколько шагов назад, кружится сначала в одну сторону, затем в другую.</a:t>
            </a:r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II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часть – дети разбегаются по залу, Мишка старается их поймать.</a:t>
            </a:r>
          </a:p>
          <a:p>
            <a:pPr marL="0" indent="0" algn="just"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Уважаемые родители! </a:t>
            </a:r>
          </a:p>
          <a:p>
            <a:pPr marL="0" indent="0" algn="just"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Роль Мишки может сыграть любой член семьи или игрушка.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Ладушки - 12. Игра _Жмурки_. Фрагмент из оперы _Марта_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28318" y="126523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9046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04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3079</TotalTime>
  <Words>445</Words>
  <Application>Microsoft Office PowerPoint</Application>
  <PresentationFormat>Экран (4:3)</PresentationFormat>
  <Paragraphs>39</Paragraphs>
  <Slides>10</Slides>
  <Notes>0</Notes>
  <HiddenSlides>0</HiddenSlides>
  <MMClips>7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5" baseType="lpstr">
      <vt:lpstr>Arial</vt:lpstr>
      <vt:lpstr>Calibri</vt:lpstr>
      <vt:lpstr>times new roman</vt:lpstr>
      <vt:lpstr>times new roman</vt:lpstr>
      <vt:lpstr>Тема Office</vt:lpstr>
      <vt:lpstr>  МБДОУ д/с № 5»Родничок»  комбинированного вида с. Сарыг-Сеп
Дистанционное обучение  10 неделя  (с 4 по 17 ноября 2024 г.) Средняя группа (4 - 5 лет)  Тема: «Баю - баю»</vt:lpstr>
      <vt:lpstr>Уважаемые родители! </vt:lpstr>
      <vt:lpstr>Презентация PowerPoint</vt:lpstr>
      <vt:lpstr>«Лошадки скачут»  (Прямой галоп)</vt:lpstr>
      <vt:lpstr>Презентация PowerPoint</vt:lpstr>
      <vt:lpstr>Послушай произведение Петра Ильича Чайковского    «Болезнь куклы». </vt:lpstr>
      <vt:lpstr>Я возьму куклу на руки, буду её качать и петь ей колыбельную песенку «Баю – баю». Ты тоже сложи руки так, как будто держишь куклу, зайчика или мишку и покачай, чтобы они уснули.                                       «Баю – баю»</vt:lpstr>
      <vt:lpstr>          Послушай   «Колыбельную зайчонка»</vt:lpstr>
      <vt:lpstr>Ну, а теперь поиграем. Игра «Жмурки с Мишкой»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МБДОУ д/с № 5»Родничок» комбинированного вида с.Сарыг-Сеп   Тема: «Название проекта»</dc:title>
  <dc:creator>Ирина</dc:creator>
  <cp:lastModifiedBy>asus</cp:lastModifiedBy>
  <cp:revision>213</cp:revision>
  <dcterms:created xsi:type="dcterms:W3CDTF">2017-09-25T05:51:55Z</dcterms:created>
  <dcterms:modified xsi:type="dcterms:W3CDTF">2024-10-30T11:24:31Z</dcterms:modified>
</cp:coreProperties>
</file>