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342" r:id="rId4"/>
    <p:sldId id="349" r:id="rId5"/>
    <p:sldId id="348" r:id="rId6"/>
    <p:sldId id="351" r:id="rId7"/>
    <p:sldId id="352" r:id="rId8"/>
    <p:sldId id="353" r:id="rId9"/>
    <p:sldId id="323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0548" autoAdjust="0"/>
  </p:normalViewPr>
  <p:slideViewPr>
    <p:cSldViewPr>
      <p:cViewPr varScale="1">
        <p:scale>
          <a:sx n="88" d="100"/>
          <a:sy n="88" d="100"/>
        </p:scale>
        <p:origin x="518" y="6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548680"/>
            <a:ext cx="7200800" cy="3816424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000" spc="-1" dirty="0" smtClean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 5»Родничок» </a:t>
            </a:r>
            <a:br>
              <a:rPr lang="ru-RU" sz="2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 с. Сарыг-Сеп</a:t>
            </a: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r>
              <a:rPr lang="ru-RU" sz="36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</a:t>
            </a:r>
            <a: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</a:t>
            </a:r>
            <a:b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10 неделя  </a:t>
            </a: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(с 4 по </a:t>
            </a: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ноября 2024 г.)</a:t>
            </a:r>
            <a:b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группа </a:t>
            </a:r>
            <a:b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(6 - 7 лет)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 весёлые ребята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5301208"/>
            <a:ext cx="6480720" cy="76964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0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     </a:t>
            </a:r>
            <a:r>
              <a:rPr lang="ru-RU" sz="24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музыкальный руководитель Трегубова В.В</a:t>
            </a:r>
            <a:r>
              <a:rPr lang="ru-RU" sz="2400" spc="-1" dirty="0" smtClean="0">
                <a:solidFill>
                  <a:schemeClr val="bg1">
                    <a:lumMod val="95000"/>
                  </a:schemeClr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76672"/>
            <a:ext cx="5629300" cy="1216156"/>
          </a:xfrm>
          <a:noFill/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1916832"/>
            <a:ext cx="7143800" cy="3571900"/>
          </a:xfrm>
          <a:noFill/>
        </p:spPr>
        <p:txBody>
          <a:bodyPr/>
          <a:lstStyle/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сделайте, пожалуйста, фотографии.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фотографии можно в группу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вашему воспитателю.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639634"/>
            <a:ext cx="5824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под музыку</a:t>
            </a:r>
          </a:p>
        </p:txBody>
      </p:sp>
      <p:pic>
        <p:nvPicPr>
          <p:cNvPr id="6" name="В. Алференко - Марш _На зарядку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76056" y="1587313"/>
            <a:ext cx="487363" cy="487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69" b="24012"/>
          <a:stretch/>
        </p:blipFill>
        <p:spPr>
          <a:xfrm>
            <a:off x="467544" y="2780928"/>
            <a:ext cx="8128000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4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Лёгкий бег на носочках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айкапар - Росинки (1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8318" y="1772816"/>
            <a:ext cx="487363" cy="48736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429000"/>
            <a:ext cx="6255094" cy="206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5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548680"/>
            <a:ext cx="6192688" cy="108498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Качаем руками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Неизвестен - Упражнение для рук Вальс А.Жилин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7944" y="1844824"/>
            <a:ext cx="487363" cy="4873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188362"/>
            <a:ext cx="4176464" cy="277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5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5904656" cy="1679549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Помнишь, мы слушали песенку про симпатичного зверька – хомячка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Давай споём песенку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«Хомячок»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3140968"/>
            <a:ext cx="7653536" cy="2592288"/>
          </a:xfrm>
        </p:spPr>
        <p:txBody>
          <a:bodyPr numCol="2">
            <a:normAutofit fontScale="92500" lnSpcReduction="20000"/>
          </a:bodyPr>
          <a:lstStyle/>
          <a:p>
            <a:pPr marL="0" lvl="0" indent="0">
              <a:buNone/>
            </a:pPr>
            <a:r>
              <a:rPr lang="ru-RU" sz="2000" dirty="0" smtClean="0">
                <a:solidFill>
                  <a:srgbClr val="212529"/>
                </a:solidFill>
                <a:latin typeface="georgia" panose="02040502050405020303" pitchFamily="18" charset="0"/>
              </a:rPr>
              <a:t>1. Я </a:t>
            </a:r>
            <a:r>
              <a:rPr lang="ru-RU" sz="2000" dirty="0">
                <a:solidFill>
                  <a:srgbClr val="212529"/>
                </a:solidFill>
                <a:latin typeface="georgia" panose="02040502050405020303" pitchFamily="18" charset="0"/>
              </a:rPr>
              <a:t>маму всё просила: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srgbClr val="212529"/>
                </a:solidFill>
                <a:latin typeface="georgia" panose="02040502050405020303" pitchFamily="18" charset="0"/>
              </a:rPr>
              <a:t>«Купи ты мне щенка».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srgbClr val="212529"/>
                </a:solidFill>
                <a:latin typeface="georgia" panose="02040502050405020303" pitchFamily="18" charset="0"/>
              </a:rPr>
              <a:t>А мама мне купила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srgbClr val="212529"/>
                </a:solidFill>
                <a:latin typeface="georgia" panose="02040502050405020303" pitchFamily="18" charset="0"/>
              </a:rPr>
              <a:t>Смешного хомячка.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endParaRPr lang="ru-RU" sz="2000" dirty="0" smtClean="0">
              <a:solidFill>
                <a:prstClr val="black"/>
              </a:solidFill>
            </a:endParaRPr>
          </a:p>
          <a:p>
            <a:pPr marL="0" lvl="0" indent="0">
              <a:buNone/>
            </a:pP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srgbClr val="212529"/>
                </a:solidFill>
                <a:latin typeface="georgia" panose="02040502050405020303" pitchFamily="18" charset="0"/>
              </a:rPr>
              <a:t>Припев: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srgbClr val="212529"/>
                </a:solidFill>
                <a:latin typeface="georgia" panose="02040502050405020303" pitchFamily="18" charset="0"/>
              </a:rPr>
              <a:t>Хомячок, хомячок,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srgbClr val="212529"/>
                </a:solidFill>
                <a:latin typeface="georgia" panose="02040502050405020303" pitchFamily="18" charset="0"/>
              </a:rPr>
              <a:t>Добродушный толстячок.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srgbClr val="212529"/>
                </a:solidFill>
                <a:latin typeface="georgia" panose="02040502050405020303" pitchFamily="18" charset="0"/>
              </a:rPr>
              <a:t>2. Он носом всюду тычем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srgbClr val="212529"/>
                </a:solidFill>
                <a:latin typeface="georgia" panose="02040502050405020303" pitchFamily="18" charset="0"/>
              </a:rPr>
              <a:t>И бегает кругом.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srgbClr val="212529"/>
                </a:solidFill>
                <a:latin typeface="georgia" panose="02040502050405020303" pitchFamily="18" charset="0"/>
              </a:rPr>
              <a:t>Хомяк, наверно, ищет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srgbClr val="212529"/>
                </a:solidFill>
                <a:latin typeface="georgia" panose="02040502050405020303" pitchFamily="18" charset="0"/>
              </a:rPr>
              <a:t>Свою нору, свой дом.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srgbClr val="212529"/>
                </a:solidFill>
                <a:latin typeface="georgia" panose="02040502050405020303" pitchFamily="18" charset="0"/>
              </a:rPr>
              <a:t>3. Я положу подстилку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srgbClr val="212529"/>
                </a:solidFill>
                <a:latin typeface="georgia" panose="02040502050405020303" pitchFamily="18" charset="0"/>
              </a:rPr>
              <a:t>На кухне в уголок.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srgbClr val="212529"/>
                </a:solidFill>
                <a:latin typeface="georgia" panose="02040502050405020303" pitchFamily="18" charset="0"/>
              </a:rPr>
              <a:t>Пускай там отдыхает</a:t>
            </a:r>
            <a:r>
              <a:rPr lang="ru-RU" sz="2000" dirty="0">
                <a:solidFill>
                  <a:prstClr val="black"/>
                </a:solidFill>
              </a:rPr>
              <a:t/>
            </a:r>
            <a:br>
              <a:rPr lang="ru-RU" sz="2000" dirty="0">
                <a:solidFill>
                  <a:prstClr val="black"/>
                </a:solidFill>
              </a:rPr>
            </a:br>
            <a:r>
              <a:rPr lang="ru-RU" sz="2000" dirty="0">
                <a:solidFill>
                  <a:srgbClr val="212529"/>
                </a:solidFill>
                <a:latin typeface="georgia" panose="02040502050405020303" pitchFamily="18" charset="0"/>
              </a:rPr>
              <a:t>Мой ласковый зверёк.</a:t>
            </a:r>
            <a:endParaRPr lang="ru-RU" sz="2000" dirty="0">
              <a:solidFill>
                <a:prstClr val="black"/>
              </a:solidFill>
            </a:endParaRPr>
          </a:p>
          <a:p>
            <a:pPr marL="0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homyachok_srednyaya_grupp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0063" y="2126179"/>
            <a:ext cx="487363" cy="48736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188876" y="1756847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36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874651"/>
            <a:ext cx="6048672" cy="172819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хорошо пел. А танцевать любишь? Я предлагаю устроить перепляс – соревнования в танце. Приглашай всю свою семью! Узнаем, у кого получится самый весёлый радостный танец.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4293095"/>
            <a:ext cx="5205264" cy="1656185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Игру можно провести несколько раз.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усский народный танец - Перепляс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0830" y="2960605"/>
            <a:ext cx="487363" cy="487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64" y="2602843"/>
            <a:ext cx="2766608" cy="371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5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219322"/>
            <a:ext cx="6120680" cy="1570186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сейчас послушай пьесу о маме.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Пётр Ильич Чайковский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«Мама»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708920"/>
            <a:ext cx="4104456" cy="34172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rgbClr val="252425"/>
                </a:solidFill>
                <a:latin typeface="times new roman" panose="02020603050405020304" pitchFamily="18" charset="0"/>
              </a:rPr>
              <a:t>В пьесе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»Мама» </a:t>
            </a:r>
            <a:r>
              <a:rPr lang="ru-RU" sz="2400" dirty="0" smtClean="0">
                <a:solidFill>
                  <a:srgbClr val="252425"/>
                </a:solidFill>
                <a:latin typeface="times new roman" panose="02020603050405020304" pitchFamily="18" charset="0"/>
              </a:rPr>
              <a:t>музыка </a:t>
            </a:r>
            <a:r>
              <a:rPr lang="ru-RU" sz="2400" dirty="0">
                <a:solidFill>
                  <a:srgbClr val="252425"/>
                </a:solidFill>
                <a:latin typeface="times new roman" panose="02020603050405020304" pitchFamily="18" charset="0"/>
              </a:rPr>
              <a:t>очень простая,  душевная, нежная. Изложена она в виде дуэта: нижний голос обладает более теплым тембром, а верхний – ясным, светлым. В целом пьеса эта очень гармоничная, мягкая. </a:t>
            </a:r>
            <a:endParaRPr lang="ru-RU" sz="2400" dirty="0"/>
          </a:p>
        </p:txBody>
      </p:sp>
      <p:pic>
        <p:nvPicPr>
          <p:cNvPr id="5" name="ma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2114" y="1761850"/>
            <a:ext cx="487363" cy="487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77545"/>
            <a:ext cx="3834009" cy="55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78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2780928"/>
            <a:ext cx="7392009" cy="32732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483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3648</TotalTime>
  <Words>111</Words>
  <Application>Microsoft Office PowerPoint</Application>
  <PresentationFormat>Экран (4:3)</PresentationFormat>
  <Paragraphs>19</Paragraphs>
  <Slides>9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georgia</vt:lpstr>
      <vt:lpstr>Times New Roman</vt:lpstr>
      <vt:lpstr>Times New Roman</vt:lpstr>
      <vt:lpstr>Тема Office</vt:lpstr>
      <vt:lpstr>  МБДОУ д/с № 5»Родничок»  комбинированного вида с. Сарыг-Сеп
Дистанционное обучение  10 неделя  (с 4 по 17 ноября 2024 г.) Подготовительная к школе группа  (6 - 7 лет)  Тема: «Мы весёлые ребята»</vt:lpstr>
      <vt:lpstr> Уважаемые родители! </vt:lpstr>
      <vt:lpstr>Презентация PowerPoint</vt:lpstr>
      <vt:lpstr>Лёгкий бег на носочках</vt:lpstr>
      <vt:lpstr>Упражнение Качаем руками</vt:lpstr>
      <vt:lpstr>Помнишь, мы слушали песенку про симпатичного зверька – хомячка. Давай споём песенку «Хомячок»</vt:lpstr>
      <vt:lpstr>Ты хорошо пел. А танцевать любишь? Я предлагаю устроить перепляс – соревнования в танце. Приглашай всю свою семью! Узнаем, у кого получится самый весёлый радостный танец.</vt:lpstr>
      <vt:lpstr>А сейчас послушай пьесу о маме. Пётр Ильич Чайковский «Мама»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192</cp:revision>
  <dcterms:created xsi:type="dcterms:W3CDTF">2017-09-25T05:51:55Z</dcterms:created>
  <dcterms:modified xsi:type="dcterms:W3CDTF">2024-10-30T11:22:31Z</dcterms:modified>
</cp:coreProperties>
</file>