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324" r:id="rId3"/>
    <p:sldId id="325" r:id="rId4"/>
    <p:sldId id="336" r:id="rId5"/>
    <p:sldId id="337" r:id="rId6"/>
    <p:sldId id="327" r:id="rId7"/>
    <p:sldId id="267" r:id="rId8"/>
    <p:sldId id="271" r:id="rId9"/>
    <p:sldId id="328" r:id="rId10"/>
    <p:sldId id="330" r:id="rId11"/>
    <p:sldId id="331" r:id="rId12"/>
    <p:sldId id="332" r:id="rId13"/>
    <p:sldId id="333" r:id="rId14"/>
    <p:sldId id="335" r:id="rId15"/>
    <p:sldId id="338" r:id="rId16"/>
    <p:sldId id="339" r:id="rId17"/>
    <p:sldId id="340" r:id="rId18"/>
    <p:sldId id="342" r:id="rId19"/>
    <p:sldId id="343" r:id="rId20"/>
    <p:sldId id="344" r:id="rId21"/>
    <p:sldId id="345" r:id="rId22"/>
    <p:sldId id="346" r:id="rId23"/>
    <p:sldId id="34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41" d="100"/>
          <a:sy n="41" d="100"/>
        </p:scale>
        <p:origin x="13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3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11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2024г.)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085184"/>
            <a:ext cx="3635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Бопун-оол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М.Д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1673535627_gas-kvas-com-p-risunok-detskii-zhuk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26642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Аппликация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Божья коровка.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0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Альбомного листа зеленого цвета в форме листика растения, готовые формы для наклеивания (круг черного цвета, круг красного цвета разрезанный пополам; средний круг черного цвета; шесть маленьких кружков черного цвета) клей, салфетки, клеенки.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69369054_papikpro-com-p-kak-poshagovo-sdelat-otkritku-bozhya-korov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367240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1268760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Посмотри скорее, Вовка!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– божия коровка!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Красненький кружочек,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 чёрных точек.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Крылья раскрывает,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небо улетает.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Летать - это просто.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Нужна лишь сноровка! 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делилась с коровами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божья коровка.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Божьим коровкам дал имя такое!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Малютки отныне не знают покоя,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листьям без отдыха ползают крошки 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Всё ищут бесследно пропавшие рожки!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96812628_papikpro-top-p-obrivnaya-applikatsiya-bozhya-korovk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211960" cy="28482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2140" y="1052736"/>
            <a:ext cx="3401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2210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Возьмем маленький черный круг и приклеим божьей коровке голову. Теперь нужно сделать крылья. Наша божья коровка хочет взлететь и поэтому она расправляет свои крылышки.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Наклеиваем два полукруга. На крылышках не хватает черных пятнышек. Сейчас украсим крылышки наших жучков черными пятнышками из цветной бумаги. Вот и получилась у нас божья коровка!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18-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818658" cy="3619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342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Понравилось занятие?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 чем говорится в стихотворении?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5740" y="332656"/>
            <a:ext cx="4497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следующие вопросы ребенку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«Весна».</a:t>
            </a:r>
            <a:endParaRPr lang="ru-RU" sz="2400" dirty="0"/>
          </a:p>
        </p:txBody>
      </p:sp>
      <p:pic>
        <p:nvPicPr>
          <p:cNvPr id="3" name="Рисунок 2" descr="58a718163833f3f3e72c20fde62072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264696" cy="46985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340768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«Помоги собраться на прогулку»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3b71a1cb579d6377de135409f7d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8620"/>
            <a:ext cx="8784976" cy="66827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3869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вам больше всего понравилось?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Какое время года?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Какой самый первый признак весны?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«Пальчиковое рисование «Бабочка».</a:t>
            </a:r>
            <a:endParaRPr lang="ru-RU" sz="2000" dirty="0"/>
          </a:p>
        </p:txBody>
      </p:sp>
      <p:pic>
        <p:nvPicPr>
          <p:cNvPr id="3" name="Рисунок 2" descr="1502877376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521968" cy="2863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70080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бумаги, краски, стаканчик для воды,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268760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56992"/>
            <a:ext cx="4572000" cy="32472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76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504516255_foto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8092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«Развитие речи».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«Насекомые»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9675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текст ребенку</a:t>
            </a:r>
            <a:endParaRPr lang="ru-RU" dirty="0"/>
          </a:p>
        </p:txBody>
      </p:sp>
      <p:pic>
        <p:nvPicPr>
          <p:cNvPr id="6" name="Рисунок 5" descr="d00fae22938b29a7b52127a5d40054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20080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Бабочка проснётся летом.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Полюбуется рассветом.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Вальс станцует с ветерком,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Танго — с белым мотыльком.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Передаст привет цветочкам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Разноцветным ангелочкам.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желая отдохнуть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Полетит в далёкий путь.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ней отправятся подружки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Пчёлки-труженицы, мушки.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Времечко пришло опять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 цветочки опылять,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новая весна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Посадила семена!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546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Рисовать сегодня бабочку мы будем с помощью своей пальчиком.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 каким цветом мы будем рисовать бабочку?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Бабочка какое по форме?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4516209_fot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744416" cy="345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4516261_foto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98032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4149080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Затем обмакиваем пальчик в красный цвет. Аналогично, создаем узор второй бабочке.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3708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Берем шаблон, краски. Используем яркие оттенки. Каждая бабочка будет отличаться от предыдущей бабочки. Например, для первой бабочки используем жёлтый цвет. Обмакиваем пальчик в краску и точками рисуем узоры на крыльях бабочки.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4516216_fot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3161928" cy="2736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1409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Берем синюю краску. Смело обмакиваем пальчик и также рисуем узоры. Получаем очередную прекрасную бабочку и на этот раз.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4516285_foto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3888432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3068960"/>
            <a:ext cx="3563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Чтобы нашим бабочкам было веселее, нарисуем для них цветочки. Берем снова жёлтый цвет. Рисуем точки вокруг бабочек. Чем больше цветочков, тем красочнее полянка.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04516255_foto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377952" cy="2570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944" y="48691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Берём красную краску. Добавляем лепестки к нашим цветочкам.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  <a:endParaRPr lang="ru-RU" sz="2400" dirty="0"/>
          </a:p>
        </p:txBody>
      </p:sp>
      <p:pic>
        <p:nvPicPr>
          <p:cNvPr id="10" name="Рисунок 9" descr="244d053e12b5299379a541ce7dd0161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524328" cy="564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592" y="260648"/>
            <a:ext cx="7488832" cy="244827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Поиграйте с ребенком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"Скажи ласково"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Комар – комарик;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Муха-мушка,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жук – жучок,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паук – паучок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Рисунок 6" descr="1676446700_gas-kvas-com-p-komarik-risunok-detskii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190950" cy="2016224"/>
          </a:xfrm>
          <a:prstGeom prst="rect">
            <a:avLst/>
          </a:prstGeom>
        </p:spPr>
      </p:pic>
      <p:pic>
        <p:nvPicPr>
          <p:cNvPr id="8" name="Рисунок 7" descr="15297158-risunok-na-temu-mukha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980728"/>
            <a:ext cx="2526784" cy="1800200"/>
          </a:xfrm>
          <a:prstGeom prst="rect">
            <a:avLst/>
          </a:prstGeom>
        </p:spPr>
      </p:pic>
      <p:pic>
        <p:nvPicPr>
          <p:cNvPr id="9" name="Рисунок 8" descr="1640076846_42-papik-pro-p-posledovatelnii-risunok-pauchka-poetapno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96952"/>
            <a:ext cx="3419872" cy="3291830"/>
          </a:xfrm>
          <a:prstGeom prst="rect">
            <a:avLst/>
          </a:prstGeom>
        </p:spPr>
      </p:pic>
      <p:pic>
        <p:nvPicPr>
          <p:cNvPr id="10" name="Рисунок 9" descr="1673535627_gas-kvas-com-p-risunok-detskii-zhuk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12976"/>
            <a:ext cx="2880320" cy="2952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336704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 чем говорится в рассказе?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Чему учит это рассказ»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ФЭМП (математика)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«Низкий, высокий».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s://www.razumeykin.ru/img/upload/exercise/part/1388303842babochkaspra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57364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10" descr="https://www.razumeykin.ru/img/upload/exercise/part/1388303846babochkavniz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6" descr="https://www.razumeykin.ru/img/upload/exercise/part/1388303836babochkasle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4" descr="https://www.razumeykin.ru/img/upload/exercise/part/1388303813babochkapnapcvet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143248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2" descr="https://www.razumeykin.ru/img/upload/exercise/part/1388303808babochkapn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1905000" cy="1905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 с ребенком выберите картинку, на которой бабочка находится на цветке.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razdeti.ru/images/photos/c9891926fddd98b6799becb6b3569e6c.jpg"/>
          <p:cNvPicPr>
            <a:picLocks noChangeAspect="1" noChangeArrowheads="1"/>
          </p:cNvPicPr>
          <p:nvPr/>
        </p:nvPicPr>
        <p:blipFill>
          <a:blip r:embed="rId2" cstate="print"/>
          <a:srcRect r="1547" b="2704"/>
          <a:stretch>
            <a:fillRect/>
          </a:stretch>
        </p:blipFill>
        <p:spPr bwMode="auto">
          <a:xfrm>
            <a:off x="500034" y="857232"/>
            <a:ext cx="4286280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260648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Спросить у ребенка.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  карандашей самый длинный? Какой самый короткий?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805264"/>
            <a:ext cx="795320" cy="795320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805264"/>
            <a:ext cx="795320" cy="79532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5000" r="20000"/>
          <a:stretch>
            <a:fillRect/>
          </a:stretch>
        </p:blipFill>
        <p:spPr bwMode="auto">
          <a:xfrm>
            <a:off x="6372200" y="1052736"/>
            <a:ext cx="2143140" cy="4698422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низкие цветы букет"/>
          <p:cNvPicPr>
            <a:picLocks noChangeAspect="1" noChangeArrowheads="1"/>
          </p:cNvPicPr>
          <p:nvPr/>
        </p:nvPicPr>
        <p:blipFill>
          <a:blip r:embed="rId3" cstate="print"/>
          <a:srcRect t="12216" r="5061" b="29319"/>
          <a:stretch>
            <a:fillRect/>
          </a:stretch>
        </p:blipFill>
        <p:spPr bwMode="auto">
          <a:xfrm>
            <a:off x="4211960" y="3212976"/>
            <a:ext cx="2286016" cy="1709410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высокая ваза карти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14894" r="48936"/>
          <a:stretch>
            <a:fillRect/>
          </a:stretch>
        </p:blipFill>
        <p:spPr bwMode="auto">
          <a:xfrm>
            <a:off x="571472" y="2710394"/>
            <a:ext cx="1714512" cy="4147606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низкая ваза картин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8" t="18462" r="10000" b="23077"/>
          <a:stretch>
            <a:fillRect/>
          </a:stretch>
        </p:blipFill>
        <p:spPr bwMode="auto">
          <a:xfrm>
            <a:off x="2857488" y="5072074"/>
            <a:ext cx="1571636" cy="1470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348706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Спросить,  какой букет нужно поставить в высокую вазу? А какой в низкую?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5203 C -0.03542 -0.04949 -0.04652 -0.04694 -0.06128 -0.04717 C -0.07605 -0.04741 -0.10174 -0.04787 -0.1125 -0.05411 C -0.12327 -0.06036 -0.10695 -0.0925 -0.12483 -0.08487 C -0.14289 -0.07701 -0.204 -0.01988 -0.21962 -0.006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0.07377 C -0.15799 -0.01226 -0.17049 -0.09806 -0.2165 -0.1272 C -0.26233 -0.15634 -0.34202 -0.11332 -0.42101 -0.10037 C -0.5 -0.08742 -0.64532 -0.05782 -0.69011 -0.0492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занятие?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2419</TotalTime>
  <Words>471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     МБДОУ д/с №5 «Родничок»  комбинированного вида с. Сарыг-Сеп  Дистанционное обучение   (с 11 по 24 ноября 2024г.) младшая группа длительность занятия 10 минут    </vt:lpstr>
      <vt:lpstr>Занятие: «Развитие речи». Тема:«Насекомые» </vt:lpstr>
      <vt:lpstr>Прочитайте стихотворение ребенку</vt:lpstr>
      <vt:lpstr>Поиграйте с ребенком   "Скажи ласково" - Комар – комарик; - Муха-мушка, - жук – жучок, - паук – паучок </vt:lpstr>
      <vt:lpstr>Задайте ребенку следующие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User</cp:lastModifiedBy>
  <cp:revision>209</cp:revision>
  <dcterms:created xsi:type="dcterms:W3CDTF">2017-11-19T06:26:37Z</dcterms:created>
  <dcterms:modified xsi:type="dcterms:W3CDTF">2024-11-13T07:32:07Z</dcterms:modified>
</cp:coreProperties>
</file>