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323" r:id="rId2"/>
    <p:sldId id="324" r:id="rId3"/>
    <p:sldId id="325" r:id="rId4"/>
    <p:sldId id="336" r:id="rId5"/>
    <p:sldId id="337" r:id="rId6"/>
    <p:sldId id="327" r:id="rId7"/>
    <p:sldId id="267" r:id="rId8"/>
    <p:sldId id="271" r:id="rId9"/>
    <p:sldId id="328" r:id="rId10"/>
    <p:sldId id="330" r:id="rId11"/>
    <p:sldId id="331" r:id="rId12"/>
    <p:sldId id="332" r:id="rId13"/>
    <p:sldId id="333" r:id="rId14"/>
    <p:sldId id="335" r:id="rId15"/>
    <p:sldId id="338" r:id="rId16"/>
    <p:sldId id="339" r:id="rId17"/>
    <p:sldId id="340" r:id="rId18"/>
    <p:sldId id="342" r:id="rId19"/>
    <p:sldId id="343" r:id="rId20"/>
    <p:sldId id="344" r:id="rId21"/>
    <p:sldId id="345" r:id="rId22"/>
    <p:sldId id="346" r:id="rId23"/>
    <p:sldId id="347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3" autoAdjust="0"/>
    <p:restoredTop sz="94624" autoAdjust="0"/>
  </p:normalViewPr>
  <p:slideViewPr>
    <p:cSldViewPr>
      <p:cViewPr varScale="1">
        <p:scale>
          <a:sx n="41" d="100"/>
          <a:sy n="41" d="100"/>
        </p:scale>
        <p:origin x="135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358CCA-E27C-4F7B-BE23-4EC3F6CFF492}" type="datetimeFigureOut">
              <a:rPr lang="ru-RU" smtClean="0"/>
              <a:pPr/>
              <a:t>13.11.2024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D37813-AA0E-48C4-A367-E96C29E79CE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03167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4449F-CD9F-439B-B9F1-34F97F92070D}" type="datetimeFigureOut">
              <a:rPr lang="ru-RU" smtClean="0"/>
              <a:pPr/>
              <a:t>13.11.2024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D681A-8A34-477F-91EF-FC697C2CDD6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4449F-CD9F-439B-B9F1-34F97F92070D}" type="datetimeFigureOut">
              <a:rPr lang="ru-RU" smtClean="0"/>
              <a:pPr/>
              <a:t>13.11.2024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D681A-8A34-477F-91EF-FC697C2CDD6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4449F-CD9F-439B-B9F1-34F97F92070D}" type="datetimeFigureOut">
              <a:rPr lang="ru-RU" smtClean="0"/>
              <a:pPr/>
              <a:t>13.11.2024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D681A-8A34-477F-91EF-FC697C2CDD6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4449F-CD9F-439B-B9F1-34F97F92070D}" type="datetimeFigureOut">
              <a:rPr lang="ru-RU" smtClean="0"/>
              <a:pPr/>
              <a:t>13.11.2024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D681A-8A34-477F-91EF-FC697C2CDD6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4449F-CD9F-439B-B9F1-34F97F92070D}" type="datetimeFigureOut">
              <a:rPr lang="ru-RU" smtClean="0"/>
              <a:pPr/>
              <a:t>13.11.2024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D681A-8A34-477F-91EF-FC697C2CDD6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4449F-CD9F-439B-B9F1-34F97F92070D}" type="datetimeFigureOut">
              <a:rPr lang="ru-RU" smtClean="0"/>
              <a:pPr/>
              <a:t>13.11.2024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D681A-8A34-477F-91EF-FC697C2CDD6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4449F-CD9F-439B-B9F1-34F97F92070D}" type="datetimeFigureOut">
              <a:rPr lang="ru-RU" smtClean="0"/>
              <a:pPr/>
              <a:t>13.11.2024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D681A-8A34-477F-91EF-FC697C2CDD6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4449F-CD9F-439B-B9F1-34F97F92070D}" type="datetimeFigureOut">
              <a:rPr lang="ru-RU" smtClean="0"/>
              <a:pPr/>
              <a:t>13.11.2024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D681A-8A34-477F-91EF-FC697C2CDD6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4449F-CD9F-439B-B9F1-34F97F92070D}" type="datetimeFigureOut">
              <a:rPr lang="ru-RU" smtClean="0"/>
              <a:pPr/>
              <a:t>13.11.2024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D681A-8A34-477F-91EF-FC697C2CDD6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4449F-CD9F-439B-B9F1-34F97F92070D}" type="datetimeFigureOut">
              <a:rPr lang="ru-RU" smtClean="0"/>
              <a:pPr/>
              <a:t>13.11.2024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D681A-8A34-477F-91EF-FC697C2CDD6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4449F-CD9F-439B-B9F1-34F97F92070D}" type="datetimeFigureOut">
              <a:rPr lang="ru-RU" smtClean="0"/>
              <a:pPr/>
              <a:t>13.11.2024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D681A-8A34-477F-91EF-FC697C2CDD6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54449F-CD9F-439B-B9F1-34F97F92070D}" type="datetimeFigureOut">
              <a:rPr lang="ru-RU" smtClean="0"/>
              <a:pPr/>
              <a:t>13.11.2024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FD681A-8A34-477F-91EF-FC697C2CDD6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9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 </a:t>
            </a:r>
            <a:r>
              <a:rPr lang="ru-RU" sz="31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3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/с №5 «Родничок» </a:t>
            </a:r>
            <a:br>
              <a:rPr lang="ru-RU" sz="3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комбинированного вида с. Сарыг-Сеп</a:t>
            </a:r>
            <a:br>
              <a:rPr lang="ru-RU" sz="3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Дистанционное обучение </a:t>
            </a:r>
            <a:br>
              <a:rPr lang="ru-RU" sz="3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(с 11 </a:t>
            </a:r>
            <a:r>
              <a:rPr lang="ru-RU" sz="3100" b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3100" b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 </a:t>
            </a:r>
            <a:r>
              <a:rPr lang="ru-RU" sz="3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ноября 2024г.)</a:t>
            </a:r>
            <a:br>
              <a:rPr lang="ru-RU" sz="3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младшая группа</a:t>
            </a:r>
            <a:br>
              <a:rPr lang="ru-RU" sz="3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длительность </a:t>
            </a:r>
            <a:r>
              <a:rPr lang="ru-RU" sz="3100" b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 </a:t>
            </a:r>
            <a:r>
              <a:rPr lang="ru-RU" sz="3100" b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ru-RU" sz="3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минут</a:t>
            </a:r>
            <a:r>
              <a:rPr lang="en-US" sz="3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1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292080" y="5085184"/>
            <a:ext cx="363589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 </a:t>
            </a:r>
            <a:r>
              <a:rPr lang="ru-RU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Бопун-оол</a:t>
            </a: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М.Д</a:t>
            </a:r>
            <a:r>
              <a:rPr lang="en-US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4" name="Рисунок 3" descr="1673535627_gas-kvas-com-p-risunok-detskii-zhuk-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4005064"/>
            <a:ext cx="2664296" cy="237626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79712" y="404664"/>
            <a:ext cx="48245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Занятие: Аппликация </a:t>
            </a:r>
          </a:p>
          <a:p>
            <a:pPr algn="ctr"/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Тема: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Божья коровка.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03848" y="1268760"/>
            <a:ext cx="24098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 нам необходимо?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95936" y="198884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Альбомного листа зеленого цвета в форме листика растения, готовые формы для наклеивания (круг черного цвета, круг красного цвета разрезанный пополам; средний круг черного цвета; шесть маленьких кружков черного цвета) клей, салфетки, клеенки.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1669369054_papikpro-com-p-kak-poshagovo-sdelat-otkritku-bozhya-korov-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700808"/>
            <a:ext cx="3672408" cy="295232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36096" y="1268760"/>
            <a:ext cx="331236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Посмотри скорее, Вовка!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Это – божия коровка!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Красненький кружочек,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Много чёрных точек.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Крылья раскрывает,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небо улетает.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Летать - это просто.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Нужна лишь сноровка! -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делилась с коровами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божья коровка.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Кто Божьим коровкам дал имя такое!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Малютки отныне не знают покоя,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 листьям без отдыха ползают крошки -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Всё ищут бесследно пропавшие рожки!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1696812628_papikpro-top-p-obrivnaya-applikatsiya-bozhya-korovka-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628800"/>
            <a:ext cx="4211960" cy="284823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123728" y="76470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764704"/>
            <a:ext cx="46805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Рассмотрите с ребенком рисунок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042140" y="1052736"/>
            <a:ext cx="34011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Прочитайте стихотворение </a:t>
            </a:r>
            <a:endParaRPr lang="ru-RU" sz="2000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4221088"/>
            <a:ext cx="72728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Возьмем маленький черный круг и приклеим божьей коровке голову. Теперь нужно сделать крылья. Наша божья коровка хочет взлететь и поэтому она расправляет свои крылышки.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Наклеиваем два полукруга. На крылышках не хватает черных пятнышек. Сейчас украсим крылышки наших жучков черными пятнышками из цветной бумаги. Вот и получилась у нас божья коровка! 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318-0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260648"/>
            <a:ext cx="4818658" cy="361927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908720"/>
            <a:ext cx="34243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1. Понравилось занятие?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2. О чем говорится в стихотворении?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45740" y="332656"/>
            <a:ext cx="44973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Задайте следующие вопросы ребенку</a:t>
            </a:r>
            <a:endParaRPr lang="ru-RU" sz="2000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332656"/>
            <a:ext cx="71287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Занятие: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«Ознакомление с окружающим миром»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Тема: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«Весна».</a:t>
            </a:r>
            <a:endParaRPr lang="ru-RU" sz="2400" dirty="0"/>
          </a:p>
        </p:txBody>
      </p:sp>
      <p:pic>
        <p:nvPicPr>
          <p:cNvPr id="3" name="Рисунок 2" descr="58a718163833f3f3e72c20fde6207254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1772816"/>
            <a:ext cx="6264696" cy="469852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547664" y="1340768"/>
            <a:ext cx="28607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Прочитать текст ребенку.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23728" y="404664"/>
            <a:ext cx="58326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Д/и «Помоги собраться на прогулку»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Похожее изображен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772816"/>
            <a:ext cx="2860836" cy="4061312"/>
          </a:xfrm>
          <a:prstGeom prst="rect">
            <a:avLst/>
          </a:prstGeom>
          <a:noFill/>
        </p:spPr>
      </p:pic>
      <p:pic>
        <p:nvPicPr>
          <p:cNvPr id="4" name="Picture 2" descr="Похожее изображение"/>
          <p:cNvPicPr>
            <a:picLocks noChangeAspect="1" noChangeArrowheads="1"/>
          </p:cNvPicPr>
          <p:nvPr/>
        </p:nvPicPr>
        <p:blipFill>
          <a:blip r:embed="rId4" cstate="print"/>
          <a:srcRect l="4615" t="21137" r="28000" b="41214"/>
          <a:stretch>
            <a:fillRect/>
          </a:stretch>
        </p:blipFill>
        <p:spPr bwMode="auto">
          <a:xfrm>
            <a:off x="3419872" y="1772816"/>
            <a:ext cx="4176464" cy="1944216"/>
          </a:xfrm>
          <a:prstGeom prst="rect">
            <a:avLst/>
          </a:prstGeom>
          <a:noFill/>
        </p:spPr>
      </p:pic>
      <p:pic>
        <p:nvPicPr>
          <p:cNvPr id="5" name="Picture 2" descr="Похожее изображение"/>
          <p:cNvPicPr>
            <a:picLocks noChangeAspect="1" noChangeArrowheads="1"/>
          </p:cNvPicPr>
          <p:nvPr/>
        </p:nvPicPr>
        <p:blipFill>
          <a:blip r:embed="rId4" cstate="print"/>
          <a:srcRect l="72590" t="21137" r="9983" b="41214"/>
          <a:stretch>
            <a:fillRect/>
          </a:stretch>
        </p:blipFill>
        <p:spPr bwMode="auto">
          <a:xfrm>
            <a:off x="7596336" y="1772816"/>
            <a:ext cx="1080120" cy="1944216"/>
          </a:xfrm>
          <a:prstGeom prst="rect">
            <a:avLst/>
          </a:prstGeom>
          <a:noFill/>
        </p:spPr>
      </p:pic>
      <p:pic>
        <p:nvPicPr>
          <p:cNvPr id="6" name="Picture 2" descr="Похожее изображение"/>
          <p:cNvPicPr>
            <a:picLocks noChangeAspect="1" noChangeArrowheads="1"/>
          </p:cNvPicPr>
          <p:nvPr/>
        </p:nvPicPr>
        <p:blipFill>
          <a:blip r:embed="rId4" cstate="print"/>
          <a:srcRect l="4615" t="58786" r="50074" b="2537"/>
          <a:stretch>
            <a:fillRect/>
          </a:stretch>
        </p:blipFill>
        <p:spPr bwMode="auto">
          <a:xfrm>
            <a:off x="3419872" y="3717032"/>
            <a:ext cx="2808312" cy="1997275"/>
          </a:xfrm>
          <a:prstGeom prst="rect">
            <a:avLst/>
          </a:prstGeom>
          <a:noFill/>
        </p:spPr>
      </p:pic>
      <p:pic>
        <p:nvPicPr>
          <p:cNvPr id="7" name="Picture 2" descr="Похожее изображение"/>
          <p:cNvPicPr>
            <a:picLocks noChangeAspect="1" noChangeArrowheads="1"/>
          </p:cNvPicPr>
          <p:nvPr/>
        </p:nvPicPr>
        <p:blipFill>
          <a:blip r:embed="rId4" cstate="print"/>
          <a:srcRect l="49926" t="58786" r="31485" b="2537"/>
          <a:stretch>
            <a:fillRect/>
          </a:stretch>
        </p:blipFill>
        <p:spPr bwMode="auto">
          <a:xfrm>
            <a:off x="6156176" y="3717032"/>
            <a:ext cx="1152128" cy="1997275"/>
          </a:xfrm>
          <a:prstGeom prst="rect">
            <a:avLst/>
          </a:prstGeom>
          <a:noFill/>
        </p:spPr>
      </p:pic>
      <p:pic>
        <p:nvPicPr>
          <p:cNvPr id="8" name="Picture 2" descr="Похожее изображение"/>
          <p:cNvPicPr>
            <a:picLocks noChangeAspect="1" noChangeArrowheads="1"/>
          </p:cNvPicPr>
          <p:nvPr/>
        </p:nvPicPr>
        <p:blipFill>
          <a:blip r:embed="rId4" cstate="print"/>
          <a:srcRect l="68515" t="58786" r="115" b="2537"/>
          <a:stretch>
            <a:fillRect/>
          </a:stretch>
        </p:blipFill>
        <p:spPr bwMode="auto">
          <a:xfrm>
            <a:off x="7308304" y="3717032"/>
            <a:ext cx="1691680" cy="19252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c3b71a1cb579d6377de135409f7da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58620"/>
            <a:ext cx="8784976" cy="6682747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27784" y="404664"/>
            <a:ext cx="45823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Задайте ребенку следующие вопросы:</a:t>
            </a:r>
            <a:endParaRPr lang="ru-RU" sz="20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1052736"/>
            <a:ext cx="386964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Что вам больше всего понравилось?</a:t>
            </a:r>
          </a:p>
          <a:p>
            <a:pPr marL="342900" indent="-342900"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Какое время года?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2.    Какой самый первый признак весны? 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404664"/>
            <a:ext cx="59766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Занятие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«Рисование».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Тема: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«Пальчиковое рисование «Бабочка».</a:t>
            </a:r>
            <a:endParaRPr lang="ru-RU" sz="2000" dirty="0"/>
          </a:p>
        </p:txBody>
      </p:sp>
      <p:pic>
        <p:nvPicPr>
          <p:cNvPr id="3" name="Рисунок 2" descr="1502877376_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2420888"/>
            <a:ext cx="3521968" cy="286320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211960" y="1700808"/>
            <a:ext cx="46085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Лист бумаги, краски, стаканчик для воды,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салфетки.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67944" y="1268760"/>
            <a:ext cx="24098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 нам необходимо?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01446730-palitra-krasok-risunok-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39952" y="3356992"/>
            <a:ext cx="4572000" cy="3247256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39752" y="404664"/>
            <a:ext cx="47614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Рассмотрите с ребенком рисунок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1504516255_foto-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268760"/>
            <a:ext cx="8280920" cy="496855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Занятие: «Развитие речи».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Тема: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«Насекомые»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63688" y="1196752"/>
            <a:ext cx="36724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Прочитать текст ребенку</a:t>
            </a:r>
            <a:endParaRPr lang="ru-RU" dirty="0"/>
          </a:p>
        </p:txBody>
      </p:sp>
      <p:pic>
        <p:nvPicPr>
          <p:cNvPr id="6" name="Рисунок 5" descr="d00fae22938b29a7b52127a5d400548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1484784"/>
            <a:ext cx="7200800" cy="504056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188640"/>
            <a:ext cx="590465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Прочитайте стихотворение ребенку</a:t>
            </a:r>
          </a:p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Бабочка проснётся летом.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Полюбуется рассветом.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Вальс станцует с ветерком,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Танго — с белым мотыльком.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Передаст привет цветочкам –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Разноцветным ангелочкам.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 желая отдохнуть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Полетит в далёкий путь.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 ней отправятся подружки –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Пчёлки-труженицы, мушки.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Времечко пришло опять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Им цветочки опылять,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Чтобы новая весна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Посадила семена!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11760" y="404664"/>
            <a:ext cx="54664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Задайте ребенку следующие вопросы:</a:t>
            </a:r>
            <a:endParaRPr lang="ru-RU" sz="2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980728"/>
            <a:ext cx="52565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О чем говорится в стихотворении?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Рисовать сегодня бабочку мы будем с помощью своей пальчиком.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А каким цветом мы будем рисовать бабочку?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 Бабочка какое по форме?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504516209_foto-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60648"/>
            <a:ext cx="3744416" cy="345638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99592" y="188640"/>
            <a:ext cx="61926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1504516261_foto-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260648"/>
            <a:ext cx="4098032" cy="345638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427984" y="4149080"/>
            <a:ext cx="45720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Затем обмакиваем пальчик в красный цвет. Аналогично, создаем узор второй бабочке.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4005064"/>
            <a:ext cx="370892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Берем шаблон, краски. Используем яркие оттенки. Каждая бабочка будет отличаться от предыдущей бабочки. Например, для первой бабочки используем жёлтый цвет. Обмакиваем пальчик в краску и точками рисуем узоры на крыльях бабочки.</a:t>
            </a:r>
            <a:endParaRPr lang="ru-RU" sz="14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504516216_foto-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60649"/>
            <a:ext cx="3161928" cy="273630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7504" y="3140968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Берем синюю краску. Смело обмакиваем пальчик и также рисуем узоры. Получаем очередную прекрасную бабочку и на этот раз.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1504516285_foto-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332656"/>
            <a:ext cx="3888432" cy="259228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788024" y="3068960"/>
            <a:ext cx="356388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Чтобы нашим бабочкам было веселее, нарисуем для них цветочки. Берем снова жёлтый цвет. Рисуем точки вокруг бабочек. Чем больше цветочков, тем красочнее полянка.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1504516255_foto-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4005064"/>
            <a:ext cx="3377952" cy="257041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067944" y="4869160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Берём красную краску. Добавляем лепестки к нашим цветочкам.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Прочитайте стихотворение ребенку</a:t>
            </a:r>
            <a:endParaRPr lang="ru-RU" sz="2400" dirty="0"/>
          </a:p>
        </p:txBody>
      </p:sp>
      <p:pic>
        <p:nvPicPr>
          <p:cNvPr id="10" name="Рисунок 9" descr="244d053e12b5299379a541ce7dd0161c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980728"/>
            <a:ext cx="7524328" cy="56432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899592" y="260648"/>
            <a:ext cx="7488832" cy="2448272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Поиграйте с ребенком</a:t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"Скажи ласково"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Комар – комарик;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Муха-мушка,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жук – жучок,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паук – паучок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/>
          </a:p>
        </p:txBody>
      </p:sp>
      <p:pic>
        <p:nvPicPr>
          <p:cNvPr id="7" name="Рисунок 6" descr="1676446700_gas-kvas-com-p-komarik-risunok-detskii-1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620688"/>
            <a:ext cx="2190950" cy="2016224"/>
          </a:xfrm>
          <a:prstGeom prst="rect">
            <a:avLst/>
          </a:prstGeom>
        </p:spPr>
      </p:pic>
      <p:pic>
        <p:nvPicPr>
          <p:cNvPr id="8" name="Рисунок 7" descr="15297158-risunok-na-temu-mukha-2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44208" y="980728"/>
            <a:ext cx="2526784" cy="1800200"/>
          </a:xfrm>
          <a:prstGeom prst="rect">
            <a:avLst/>
          </a:prstGeom>
        </p:spPr>
      </p:pic>
      <p:pic>
        <p:nvPicPr>
          <p:cNvPr id="9" name="Рисунок 8" descr="1640076846_42-papik-pro-p-posledovatelnii-risunok-pauchka-poetapno-4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3568" y="2996952"/>
            <a:ext cx="3419872" cy="3291830"/>
          </a:xfrm>
          <a:prstGeom prst="rect">
            <a:avLst/>
          </a:prstGeom>
        </p:spPr>
      </p:pic>
      <p:pic>
        <p:nvPicPr>
          <p:cNvPr id="10" name="Рисунок 9" descr="1673535627_gas-kvas-com-p-risunok-detskii-zhuk-2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76056" y="3212976"/>
            <a:ext cx="2880320" cy="295291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260648"/>
            <a:ext cx="6336704" cy="634082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Задайте ребенку следующие вопросы:</a:t>
            </a:r>
            <a:endParaRPr lang="ru-RU" sz="20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124744"/>
            <a:ext cx="3600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1. О чем говорится в рассказе?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2. Чему учит это рассказ»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3688" y="404664"/>
            <a:ext cx="54726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Занятие: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ФЭМП (математика) 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Тема: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«Низкий, высокий».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6" name="AutoShape 2" descr="data:image/png;base64,iVBORw0KGgoAAAANSUhEUgAAAT8AAAEzCAYAAABHZATQAAAAAXNSR0IArs4c6QAAIABJREFUeF7svQfYbGdZ7n9Pn6/tneydnQ4pJBACgYSWRFQU6Ui1QCga9RwLehABpVkooiDIAcQjcKSjB7GBCsJfEBVFPV7SpIYgJSGk7fqV6TPn/3vWumc/e2W+nQBiCDK5vszsmbXW2573fu+nvM9bm81mM5UvPvJXq9U0mUw0HA7jj++m02m81+t1tdttLS0tqdFoxJ2+x8/p9Xrq9/txD9e7CK5vtVpxf7PZ9OXa3NzUysqK/vEf/1H/9//+X93rXvfSWWedFWUvLy/H77xWV1fV6XTi83g8jmfzGo1GUR7vLpOyaIfr6jZxvevNPbST+vLOtbx4BuVQntvHO8/w71tbW1EmbeN57jvaR9/4WW4775RBHal77k++49m0tdvtxmff53pTFv3h9vG9f6M86uv+cMdSDn/V9vEc6sx9jEMeC7dvMBjEfZTHtTzbdeZ67qWtVdnh2dzn8XFfc7/L4r1aV55z8ODBaKPr43rSJ/SN78l9w33IB/1DWdSR/uRa19Ey4/r7OsaQenps3Le0izJ55/dcX67lO/rHc4NxcB95juT65vHY2NiIe7mH52Y5pUzud/3dD5RHXS0nnlPUl+fs2LEjnuV56j7nd/rG97k91Bv5XFtbm8vuIvlmHHkuZfAs5JdnW065x9/5s+XU84y6u38on7+qvHEt99FGPy/jBvcwhlnePC9p86FDh2IsjCuUyctzfy6klQ+16XQ6y5Pak4oHuCH+ziBH5RdVxh1Ap1kwqpOGAaZSWfgR+uuuu06/9mu/pre97W160IMepMc//vH6zu/8Tq2vrwcwWpgpg07i3zwrg7Q72u3hWurJJKgCCr8hhAgGdeVlAeI51BHw830ZdCiTvrEQe6D4nme4jbkePN+TxiBtgeM+npGFKo8T91FH7ktr1XwxymCb7+Na6mnws/DwHIOfwbYqIAYxX5uBh3sNDgZLt5XrXZ6/MyB44ctCnBdIhJj7+Z17LcSMIeV5kcljQfkASgZNnmHhZxwNfp4wnsyW0yqAM4bcx18GEoOLZYb6US8DE/Kyc+fOeVfSHsbGfeTFyAsmz6YOBjtAjOdVX17cs3wbsHkG93l83DeeiwY//k2/egHO4JcX4upi67FzGyw3eXHP+OF5Yazwb9TP45/71PW2vHkuZLnyGHp+5sXP4Mdc9HjxDI8/2LEt+E0mk2B+mZ15ojIwPNQrlAefCiNQeUXNE9ksjIZzrZmOV1QqaVBBcKjgJz7xCT31qU/Ve97znrj+/PPP13Of+9xggLe97W1DwLwCZKZpYDAr8krKgPIbwpcnTgYk7jFD9UrMPQgbdaReeaDciRlwc3letTL4VYXRC0oWKoPmIsZoEKCuXGdB9buZpgHFwuN2Uh5/ZjAeW4O0J1uVNRjEKJcxzItVXvyqEydPVN+ThZHyvPKbLXMd13iiWt7c3ioQ0YZcnwx+Wd68QC4CFDN++sbMzoBi7cZMwqzHfWy5cf2538/jO0AQVpVfPIP7LF9czx/AZQZXZY+e7PQp85Dr/OIzf9Qpy2meGx5DLwZePKzlUM8qizToeLGlvpZxg3Ze+HJ5fKaerquv9zX0Z15ss0xabqibscGfuYe/TKSMLfSB2XTWUPidvrH2tggAa1Z73bEWKlPtKvjlCQ74edK4MvxuRkWBVIhn5QmeJyoD7NUetfd3fud39I53vEP79u0L0Hvyk5+sRz7ykcGKePGeWQb3e4JbRfPKbvCjnhakPGkYYEDVQGSgoa7ck4UqswOv/NzvdnviWCX0ylhVC8w2fJ+FzfcZGPJ45D7lsyedhYt6eiGywLidBttsJuDZZjcGhqwSUifGEDDyxHT7vYJvZ/aw3Ji1GRioK+PO+C1a+TP4UYYnAPcZ/MwIq4JstdfqlcGKf9M3VU3DCwBtZPwXgZ8nHM8wM8vmEu7jZdl1nZhsHnu+s1bheeK54P6GHVIWIJhZitvg+WHgNEmxDFQXPwMN75RlFp4XW/epSUHuT8ux53BmYvxmOfUcroKfTWVeuCzfXog8j/k+zw0Dtdmt76MfuCfPe8ukWWqeU5Ybk5mjMr+qzc/A4o7zym9AyR2wiPryuxmjJ6dX/mxLMds0YPFv7vv3f/93/Z//83/0mte8RldffbXOPvts/Y//8T/0kIc8RKeffnqME8KeO8P2KU/wvJrReDMJs1MPNtejVmeBcsciGHmCZwGhTywcmdl5glftYb7X7CCbBBYJsevjseA+g5j7MoPRduqy+8rMu6qG0i/bCYdtMHmc+Gwhpo15IXF9srqcV2c+e+VfZPNx39CveTxsJwbcM6jk8QCIbJ/M6jnX2B5WrSvlMeGQJYOt2ZQneFaXXR7X2MaUGWKWe88Vnm9bLL/z72yPtJwYEG1OqPaPmV82l7g92ZSQtRqDB/Kd2bnbQRnWpKqLSS7PoJkXd+Rt0ViY3RqoXW6Wmzxvq3PKNthF2ptNUL7HoGvbqxdbyyv9w3OqDDyXWRuPx7OqemJEzZ3tScrNPNQqgako92QkzvYpTwJ3eHUFv/baa3X88cdHva666qoQrr//+7/XC1/4Ql1++eU65ZRT9BM/8RP68R//cZ1wwglxHZPTNr+sSrhTXB/TbAtGFhCuRfgzk/JA2Tjr52Sbim03TKBFagECbxXDbIHnZtudGZxXKquhFvzMfsw0fU8GcZsgFgkj15vZVgXcz8hMbBHAexJlJrrIduN7PXG8qhus6QezTd7zIpuZOvfndnrh4t0MzXUySBpUXJbHjOsA9/zvPHlok51WlgGzRxvm8/iZzeRJjYaCjDG2LNw47D760Y/qmmuuie/27t07B33ADjA++eSTdcYZZ4Qss7ifeOKJc/m3bBn0rR67XzLrYezdJzZNuK3uG+ZSXkz9u9+RVc9P92ueT3lhMAvM9v7M4r2guA2Z2Fhj8Dh6/C1XWbXP6j/PMkhbbrxI0a6sYrudlm3KOKrae/DgwZnByINr5OUhFJgHO1fa6pOF1R1h1csqrwfGqGyAsn2GMmgELyP8Zz7zGb3//e/X6173ugBCWN/jHvc4/cAP/IDudKc7ze0nXpnyip+/47M7y+W7c1yvDOxZeOj4DKaeOBYWT9rcbpdttYW+zRMrg6iFyQJQ7b+sMuY6GzCzcGVVz2OWmXAGANcnMx2Phdl6lUHltuc+dV3cJ2YIFnYznczG8/jYdJAF3v2Rn5llsCpH+V5PAE/abCY4YtUvF2vudT/kPsrf+Rqe5YkIaAIs3IOd+o//+I8D+AA9q7pZvjJj5x4YCcAMEN7jHvfQfe9735Dr3bt3HxEpUAWrahs8FnniV8fKfZEXzTwnPKcXgUcGRs8Hj6X7w2Oz3VypYkYe/0weDOxV00+uayYFeUHOpCYvcIv6Zd4/V1999czU3OqRGZppeKbNFGI1DAHwvynEbMksxkLqii1S+2iMgQ9PmQfboPEXf/EXespTnhKrKuzwB3/wB/ULv/ALAZKwGnuCrIZZGDxoMDurFRnkTIspM6+M7hirb+7gPKnySpSF0UyQe8zWMjjY85zZhPvIdfQKSHle6Qwk2ftokOH5NhbTj76W3/l+165dc4N1rqvvh7l48TPTt3fVdp08eXiGyzNwGTC53tfyudpOM9FqJADXWa016GYgom+ymSFPYj7bqZXb588AVLY/WRazWlSVb/6dTTe0he+oh1k9JpnPfe5z+o3f+A2xUH/xi1+cOyA8j6wVZTCyPFSB5thjj9UFF1ygBz/4wbr3ve+tW9/61nMDf5X5ZPCnX8y0LN9Znnmu+7Q6/h7H6n1m9sifx9Zlmona9JOfaWbvPqqOR9U8xfU8x2OPHGTiZe2B++y087i5PnagVWWN3xmzAwcOLBKL+K62f//+WWZqnhQ2pPqh1VUx26DcSTyHz6hSnji5ZCpjHT2DCs+2Km0a7sYBcO9617v0/Oc/P9QJAODpT396OEIcp8cAmyXlcmmLQQwBsYqQVTHUkCxMFhSux4uU1QwLFc8x9bcwe0JyPYBrYKA+9tTag+w65mdzP/c5fMaskmtsK/N91VXOE9V9nZk47MLglldKg6Nj8rjX48hvlLmdfcbGaTvD6DMDjOMjXUf3O8/nGntmDdIGFcbfzom8aHoMPcndRk9YO1G2M8C7bzyRMls3yDM+NhtgI7OdCBOMgceyi8xhivnDP/zDYHteXO1RXTTTqloJ15itmrHzHe1nMqPlfP/3f39oOajEtJ1FzA4o6meW5bHg3cCRxz+HwVjTWERgshxbvnNURmaHDu3xmGZwpU/t1MjyxrXcZ6JjcDK+eBxzOf5s8HMf58W4ilPuF56P7DlGeNG41A4cOBDg5wHJQpVDBLLqauaXVRYPIo2phmxk5mcX+iLw84qTVUM+I5Af/OAHQ+1FrWBVfOxjHxsAaIZk244nk4HOrncLR16NqWuO5TMdpy9sDM9AY/AzU8mg4sXBrMGqD9fYXlOdqF50XCeEI3uQ3admty4vqxd8rsaruW8zSOd2+3PVlmh1xuDnGDUDuydIZpq5DwzUtiPyHNtsLIxuYwY/A1NeNHmW62M2bKN2nqiWt0Xgx3O92OaJbzbjKACen5kq9/h6szjGgFjUP/iDP9D/+l//K1gf33mcsx3T/W9w2I56WDvx/MvtOvPMM0MN/umf/mnd5z73OcKrTFwscmuzUg4tM7B5Pvs6g43llHaZTVUXFDM4M/lMjmhbBj/3pecGfeK42iquZDl1PT2/PDe8kGbG6dAi6uw+czt4d7B+XjQtbyy22/Y/zC/Tfl/oFc+rSQaB7bxBPMcq7yJPmQ2pBoNcWTO/qrpk5kCH//7v/75+8Rd/McCQlfAVr3iFvuM7vmMe6+RJbQZKnd3h7ris9nB91Yvk9ntFzbYag4BBejt26zLdH16Jud4xgIsGKkfHeyLwDN9nYcyDaUZiLylCY0ZJnwIo2VHge71I5FCILFAG3EUquoWRd8uHAbm6EhvEvKDkwPkMtrmNVWHN8paBheuqfZrv9cLA/R5//55NO7TVQGnW4gnuyIJ/+7d/06tf/Wr92Z/9Wdj68ot+s53KdjH/zrMNDH63PHCN7zMTtJbAb8gKKvATnvCEsAlSDu3lfuqAxpP7Jo+tQcLgV9UWeIa1ogx+bgv19lzMGkrVdMW9ZmLca7nx2HrOZK3PBMtj6fscXeHf/Qyr2NkGb4KUF/iq3FBXFoqbBH6uKA+2V6YaIEqFzRhsp/J9FkbHZWU6bBZgQbQAmG0x+HS2OzwPlj27sL4/+qM/0jOf+cwY/AsvvFAveMELdNe73jVUFQTWq44nXbb5uRMsGNuBX64r4JDvcz3t7a52rO1TFmKut9B7QTFbyvdWF5T8W16Jq2Bke4/Lc78ayFB7PLGqoOlJlIXNNhWPhSdnnljbCaPZ3KK+sZqdmb8B3vdtt2uINi6KHzNAZLmpjgcrP+3MgOM2enGwrBnM+d1sCvBg19ErX/nKcGxYXukXaxPIWhWUPSc89lUZ4t/8lhfXLJf+jb5Evtn9hLxb/syWzd7MUF1eBr+stbke7pMc6mUgy2NfHf8qm87zl7pZVvPc57n0j0NgXHZepLdbbH1tVWP0mOUtmlWA5/lHtfltbGxEqJ//eECeLFm/diM82NUVLVPS/AyzkVxO/uwy8grihiBgrMYAm8vF5vfa17427G4PfehDgw3e7na3C5T3SofQowpzX2ZRHiyXlZkt17kMD0yeNBYOC5Ofa6Axg7bg5pXN11QFkfKzMORxyM/3fXk8DNJ5IpmBuf/MTnO5ebLajrJo/Pkuq3Mexzz+1clWZdZZRqpyYHmyoTuPf66P76Of3McGF09OA5r7zOXm9uXx8ORk0gEAxxxzTMgJkwUgYTGFTWNv/t3f/V391V/9VeAG8mVVCvmz88ag4ra4zrZFZzmyLOT253Zl4HR7Lr744nCu3P3udw87FpoP8p53WVUXPs/lKqi6LL6nf1xXy3eex4vGP8t3lreqf8CykOc6ZWTi47I8D7eT7zy3cpkex+3G32aJReyvNhqNYm+vO8AdZrXI4JEHzKuPkT53phHedoL8m1f4RUzEHWqV2MJrtZd3wgBgYrC+Jz7xiaGC8P1LXvKSsAfaQGsWhQBT7+zoMPi5zWZ2bp+BKHuuDC558pv18u6B4zqr72Z8BlEPupmaJ6LBj/LNmDJQehwye8n1cD2z4GWBZaKYXVhQctl2ahhILVg2UWQ7iydlHn8vGBYuM1/3cwZHy0vuL353X5kZeLJQT4OJ310HTxKrb25jnpjUzbt0XM9cLzNK5IXrrM4TVQDw4dBAyyBWz4BH31KXrPW47V5gtmOCiyYg91g1tjPAbfWY+z4Sfvzcz/1c7HnnHsAPEDyafDvO0/M6z3ObDAzC7nfKdfvMMD1fXF+PGf/OrLc6/n4299vGmvsrkwz63//2OGYttEpUeKb3RltWXE8D+aKtjXMWnhMbWPA9Ub1tzBf7d9t1Ftm8uMZG7Xwfn6tepCwM3FdV/WgIg4txmaBQe+Xo4H/5l3+JsJcrr7xSF110UQjF/e9//3kgMZPaQp33E9JJBgEG1hHwGfy4ZrvtbdTZ9fRgGXi4jzZ6V4lB0yugBcOBmV71qAf3bRc57/sot7oCUnYO9XBZ7lvvl83t9mfGr7rDw2DlsAQvYm6Lhf9ou19ydo68+B3Nrme5MQAYrHi/sfuyt9uTxgtRdbuZ+4V62YuIfDCW+/fvD2YHCyTE6ld/9Vf16U9/+gjg4347XvIkzuDqiQdAORwsL8zuf8Y8ez/9PE9ygxHfIxsA8P3udz/9+q//esQH2iudt6nlOcxnh/q4PwzMR7PNZ9XWi7tBc5GcWmYog/Z4/LMd1CaG7AvIskr/e4dHXtgMmnlPeMaNbH/2fe4Dyj/qDg8SGxgMcse5Mp7YmXnYo2PjqwfT1zpkw4DnCWBWxP2UmTvN4OfV3wLE6oZ39wtf+IJOO+20I0JP/uf//J968YtfHLtC/vt//+969rOfPY8TJEQAYESQ80R1Xc10rE6bUdioirABDBbAzHy5xhPOdJvnAk4GPw+yv+P+bA90X5tF+L4MpBmQvcK5XywAjEve2+vnun0WZN4z86MchxXZkZLH397uzGANhA6DWSQ3tDELf2ZBnnCeFFX2a7nJqiNlVkN9/Ez3Tw4RslxZy+A9L37uN+ppe5nZNf1Iu9/5zneGM4295gYNEwLeFwEZ5RgU+f2kk07Scccdpzvc4Q7R7zyXmMorrrgi5BW5dtuszrs9Bpo8yV0PrmWvOwCIjFP3vGjmMeQ327zNsN13HsMqgHuRy843szvawOcsb+4X1924QTkmR77P9fScsqwbNB3KY3n0uFTjY6tYtChEzON/1B0eNwZ+uTMNEFa1eEfQ//Zv/zYGmcGgooQEUKg3bXOf6axzz5lBuYNokBmVr6VzHEuGAHuyGnzoaPb9shcYhoht5p73vOc8zZCdH4sSFBisnNXl6wV+WS12iAj1NmiaSVio6A8LR2ao2eDvieBJ9bWAnyezy/JksCfQYEJ/LQK/RXX1hDPIeXJnEDNDszrGNYvAj/6rBl1n8ENGcmKDKmP0IuQ4vsyAGXucaCyqqLb8xiL7S7/0S2HrYywM0H7Paj7PNnMzQBA0DzvDDIODAocTcsjYs40T4PvUpz6ld7/73frrv/7rAETa6LHMgIfMO+uM5wJz7Kd+6qfi+YCrFz+3L9+fFyL6O4+lwc8ExOPguVr1ynu+VMHPiyr32wSR1Ve3i/ejgR/3LAI/+tf77POiaTMH3x0N/KzZVDWimO83pvZWabk7yXY7HA/PetazdPvb314vf/nLIxWVY+tosI2b3OeVf5EeziBkL6LByCqhJ04GBAb3T//0T0PlRWX5vu/7vjAK80IIUWl5dzqcLBiefNVAZk/Ur5faW43l88q5SC3I7M7gZ6+eB5P++FrU3mogs8HM6oRtfmYEN1XtNeh7MvFcTzgLcVVFy0GwGcTsCVxkZmG8FsWPUS7lwPz98qLqZzsAFicHk+TLX/5yOM/w7mbgcR8YKLyDwfZwyqAOyD5z4Xu+53sCNA2O3n1kezbz40tf+lIALeEzb3/722PBQ0WzA8WOCL5DjpEP8lxeeuml8XyeDZBin9xOJaQO3Gug4Bk3Re3NGoptfkdTe7Oc5rhKvjcj/krVXs+LLG9VzzPXfE1q7405PLINpgoe/BthIQ0VnXTOOefopS99qc4777xYlWB+NubadmNjvO1dFkiDkR0CWSU24HJvVtG4hpWTlZAQGMokCBXPL0KBauEdDl6ZPeE8AVjhDLRevTLgmjkYFCw8NghnZmdGRpuzumjAtoHd6lFWQz3IeYJbcNw3me67f3yfVQgvMgbHG3N45OwsBlYLOv9mEnqs3E+U5ZCk3K9WtT2Bcx8YjHIYTFZ7vfjZ7OA6WAW2Ud/qld+pn8On8sLocbbGYOaaVTHuA7TQUj72sY/pVa96lf73//7fIQ98x282V1h9diornmNPMmXA9p70pCfpu7/7u+N+h2e5HmZFbjP/pq1oSdgWWcQNxoyJ+5DrIRaout/7vd8bc8x9w8JOHbKaWJVvx38aiDLjtv0uL1B57F3HbIPM8pbL8n0G+CpTtu0uA5jJUWaNVTywg8nylucq992Yw8Mmioxdnhu1mxLq4hu5KYMUncNq+bKXvSwGz8LwvOc9T494xCPCKGsjfe78/J3pePbm5Yq6gzwp3Hhfw+9vfetb9ZM/+ZMhqASEYvvjeQjlN0qoC/Wcd3qZ5NUTONvFLEQGN/eP1eRsF6IPDKQelyyQ/H5joS5MMtfLAG9WT5m53q6b6+uyfJ/r5rqaaSxqE8/I5bnM3D633W3L5VoO3D4DtBc1Tz4ABTnws7jeE8YqEewIGxpyjEw7tMoAt92z+R6gItsQiXjJPoQazctskMXT2o/70nXxYs7eYBggZpvM1FjMCXF5zGMeowc+8IHzLNFoKzwDVuhohUXjb8KRF4zcl9TTY+D+ymNu0pHlw+NmDcky4LZVF6dchmXa/eF/Z9muyluuX54neSE2tixyFC1yKM3xLO/w8AOpAANjNTWDEZ+pPA8FxBAs6Ds2DMICEDZS9QBGABFR6K5UVmvdSQ4sRdDMCrIh1J3HSmovqTvNv6HysheS5AdsC8KWggAjmGY+Bs/qBPW2uNxGnm/W87UGOefysq3ULMXlmhl4YbCQmcm5f6p9Y6ZMP2Zm6HJvLMjZEfAZmLNjqloe9aqOY14cqeeiYGXuy8zX7bPgbnef5S3bPD0h+M1BrmY/VVkFKDz29D+f+Q5Z27NnT6iByC3Zg1B/GZdqbBj2ZDQMXp4XyCPsEJszcn7qqaeGfNpOiExWvZ1VRwHP4zrmCHOI+FW8zNSP6AaiGdjfiyZFfc3yuI96I9uUZxmo9ilj6mQhi+TbtvM8nxhvg7JZV77Xc9/yVsUM6rPoPsuNNSaDp4GP9lljWlRXyquGwdE+72CyRpnvpcybvMMjT8ijCSMPzYkN7OQgpQ/UnwFl1YKmYwOBAXoSOYjUlbWxN08418OrCg0y+Nl+YeAzOFAO6jedAQslJspGYnecJ1peKRaBH79bJcrleaANRItsUPRN3t5GWyxc1ZCN3D7KyR62vGIaNBcJB+XZxppXSa/aN7a9zfkM3TbXyU6GKkjze7az5NWWZ9g2u8iuZ4ePNYTMKI4WzpIXWzOUDLjeMlitK9cgX0wAsyAvtrSP397ylreE6QZnhO1rBjkzFNpkQDQbBFTYX46WY0ecbcuosmgcgKv7i2e5T+kzL1TZ/v3nf/7netOb3hR9+IAHPCBUaV5OyOq5YnZLH/N829ksZx5DyqFN2/WL78uy5vlEHaxqWhXlt2xjzfKbF+msovoay6nVeWsDXqSr8ub7eLcj1HbQzC7pg+12BlFXmLRfVdJ0o4kN3MFU3pQ0Tzg6mMluYcd2wkr6D//wD5Gd4od/+IdjIInF4+VDaqwSeWB4r7KbasdlddkDZnWZCHwOPaIuz3jGM/Sc5zxnbui1mrNI7VhaWVJNNc34D49YrTwRblxk+fUEdXm8U6Y7vK4iyNMDksHPIOsVOU/wPPhW7fOmf4Mm93olzuBnoKPcryWxgdm0wc91pX0ApwUmq6MGMXviqavvy2Ew/s79nsHPqiTl2qi+KLGBAYyyrOJXmUGOIKj+RpksuLTHrA6VFLBDW2F7JLF8boMBnHbT72Y41Jcgexgg1+J4QM7QNPILJwSABmBxrW3eBtS8Cd/3cR3skrI+/vGPxz14dWGWtJlFkfovCtvwokn/ZBl0eTnSIcupn2ubLtd7YTlCvkunpRdTrsmJDfjesuhFOrNwrrft92iJDRw+53HwfdSr6nyzam6ZPVpig2oy3yMWiBtLaWUab/DzpDTbsOrL6sqAUxjCBBMjCSmDhjf2Z37mZ8ImYpsGz+Fed4zBz560LFCL1KWs+nAPtha8YZdddll4fX/v934vynbIhld8198r1coqpzsF9B0BfuPJTUlp1RbglwHC6ohtabTPalfV24ng5gXFB7F4cP3cLFRVNZR++lpSWjnO0WBkuwoTeLsU92bFyIBtdR4Pe8m9WGQhph+yt9sLq51Gi1Ja8Ryv/Bn8XB7yuZ3wGxjoVwe9s6ABfsgmMkp6KmTSoSIeN/e97X9WmanPox71KP3yL/+yzj333BhbfqNdBg3KA1wBS57Hs73IW6PypKa/vEhADGxyop70h0EN1ZiXQ18ok37h+rxomp0ZrDLzq8obcmOnjkHMoOnF3fMzs/RqVheDpllYbq9xg+dmb77B1vMxL5oeWwPhIvBzfSjzaOfJ5JRWGfgCOG9KMtNssHWFrIZSCRpFJ9NQBgSVFxUYBvje9743BvGSSy6JVEA8C7UYtYHYKq9mVnszZc4AyH0AbPZu8RkBQ82gjIc97GFh78M79nd/93dhS8leWasaBlPuH46JLN8MRpoH1WXTsY76p42Agj00E81YAAAgAElEQVSI7VYnWCPPNXiYatMXCFCUUZ59bEDJtiA+u1685+steNupvRYS2+CyoPGZdmaba5UVUR6siD6n/jyH+6qqq+trQLO6ZO+wwdrvZqqL7JOeqMGyS1ZBP9krxz1VcwLX5rx8ZtTuc4+H25cXI+qKvPFMZAQZIvEosXwwP16MsW27VmutmvK7F1GeS5jJr/zKr0Q2Ie7Jab8sV/Srbca0y6YTM/9qTJ6v5fn+TLnUAXmgDEDYAGqwof2ZhPC7+9yL2HbJTC1rjEdegL1YmU1n1ZY62TaNrFgN9+LuhWi7LWVghrUwkw+3M6vZBkbKdh94brqNVv2dlSmrwpYD6lrNwJPnQG19ff2oaewt8BZWD4AnrL1ndBbfseoBSFSW1ZXQF4SMswpw12Mg5vdqh7uT8wrjDnJmDh9a7oGjblZNURs45wOPGQ4XysRQzOTmGlQL2CGCT5ApR2VeccUX1R/2NUgHEuXO4bNz0zEBECQCYsmzRkzX6aedpp1rO7Wysjo/WzgDGJ+pM2CAUJlVWC1AaLxSe0LTDwZTM6NqnfIKhtDwbE+wrJ5mNcfjGCteefi6Ve9sf7Xwe0XOQGPh9+Tzs/LzsjpucMtMNqvCZv8GX9pgALdw2zySn5tNEa6vv/PzDYxuo79HHrBLs3uDSAVeBjwmrceJ7wxGgCYydMc73jH2kWNPhi1azt1/JgkGIDMtA5H70n3rupvR5jnBtZnd+ZlZ4/H17jePfZ6z+bs89vmePD6WLX/nurl/81i7PX5Wxohcz6yOWyYNYp4DVVmyzFuGFsm3y8uyndvieVSdP/73DQ4tdyUywucONJ22R8erj1dAe4HNaAAhAo//+Z//OQzAqAt4x3i+V3izFHutLLCupJOj2uPHs513jWtYHUF40tu//vWvDwcLRmyE85Of/GSkGf/Xf/3XeLexPTq/2dCsNtNkVhwH6cHMwuPvGti1Uq68Ft7wRksX3eMi3flOd460Q3josNXwlxmBVzsHFBvMmWxeNa0yZbXcAm82kL1dHhPbAa1+VoXUKYsWCSPX5gOM8jVmk5ltLFLDqxOKOppt85snD/Uzg+Xdz7XKizzkpJyWAauBtgdX65PZkvsyyyuLluPm+P23f/u3g7nZTu3FBxl0YLPHnO+s9hJfx4FaZBHi++uvv35+lEJuD5+rQfVui8cxq+8eb49/VjPdVmsDi9rnfb2+1mPkuWODf5XBuY88j/Ji4QXczD4vPGbmWbV1WdTTf14ILB++j3HMzN6LfVVu8kKQ5YbneSHjXttkMxvOYOdM7YsAcH5urxuYO7zqKHChBh83IjMaCkG1cHwVHcgqS0ZaotphTOQmwwlCg60CcJ2BMzMbMwEGOQOe1SAzK1RoYrXY70u97nznOwcgfv7zn5+rcwywwSJUlNFQKvwbUi29g4P+my9BC76rSbVZLa6lbhywjlpEggXsQajJqPf5hQoGK3Yf5j51pH6V5Vj4c3iBhYM22VNWZc2U661mma15clOH7ex69K9VIk9er7QGlKrTit9d18wGvNpbnc7C7/FlPGwQz0zBY1bdxZDlFbnhXqthmVk55Tt1Zssae8Cxx9GXPDNrEdznfjIQUmdshAQicy8vgI/nWp32nOE32pZV1Aw6tl3ZyeD7aKNVYtc9sxrqyDja45yBzmNv04Tr72tyYgPKyQuYy8xs3IuB55e1Dz/X5ik7kKqgms0TWR4N7pkU+F7esynF37suVvurrJP+NiHKDNX30wdHBT+2t+UV32yDAfIG9UyvGQhPmmy78EpqNRh2Q6XpNFROtvAgQAgOasMb3/jGSFjginLdIuGnPvZ2GUgc30T5dBpZX/7mb/4mykDAedlAnQc8g1B0ZE2qtwpP72G2V2IhP5dgaWY6HRXXAZjNVkPtVltbhwpPNwJv+wsdTtoh9hmTgRcgNPtwfBjvLAaONbPh1upWXsk8QavMz6uq9z66fVndzSFJmTVZiG2fqS5+CFUOg8nM2JPG7N7ykcHPnnlfw28GBk9U2pXZrcc/P482Mc5Mtmx7zG2l371H2wzYdjf6FznGC/tjP/ZjYQvmxRhle5CBj3cnOLBzAVs1UQsGCepiG1RWtzP4ZTXV13hOGfxsDrGceS96Zr385vsM7pZp/l2di1b1DKI5sUFeFOxd9QJmFd3/dkYnM1HP08zg+Ow6eDx8XwZvy6Pt5b7W95rBmf1l2eezwc/35TbyjKwx0Dcu72iLe8wdEhu4M6lEtldk8ONir+aeqLY3VSm30d+eYgsZGViIoue+pz3tafFn2m6Wkl32pt3Y2gyqlGUPGUBKdl0CQ/lzfXkmHUk9mcTca7uM7S8xmesKh8ec9ZXYxr8bjWJ3w6g/Lvq8wapenDcb9s7RNBgfE6W32QsQd728QtOX2B2Jd3z0ox8djhjqiN2JAUUt94Z6AyjPMBAb3Kiz1QmrlAYjA5Hvq95rYfSixe9WNavCaBbmsc6LketC+6tqSAYAq8sGv2zwrzK/XB6fsyfYQkw7M/hV1Xqv/HbWGPx4Hm2mj3nHJILsMaYGkcySKIO+ygsEAPlDP/RDeu5znxv2XhxrgCkvZwyyGcUTziFCrmdecDP4xRpaMk2z9+0YoxdVA5T7xouHtR+DZgZewI9yPbfdL7TXYTD85mcbIDMT89hnE4TttHkMuc5z3/1hefS8zczP91q+s9kr9xt9aqZpdZo+sDPEGqoXR9sRaeNRs7rkxAaZMVgNtUqbGZQpLB1AJ2X9n8r5hC46lcbyLK5lBwbbgHCE4KDAhoITxB3i7Bxe+T3hYXweUG9ZY0sbSRWw5Xm/JQ3lHm9p4T6nLbLBNHdqvVmqOai+/GV1ty7VGoXHLTqcM56m5d2oyPzOLaPyvvzg0kNIXR1qg0qMx5v2wnhtU0XgLXh8zp6yzIo9yb0AWTX0SmzhqIIfgmFWZHWTPqKP7SXNapubwTXuOwu/3xEy227yJEd+qp5gMwfKsN3OE4fneQLY5md5czv43cJvFczAwXs2CVh+82JM+cgbKisOL66xxmCZ8vPMyOh3gAHgwyvsM3bdVuTb2kfV1JBZeFYJzYqzaSezzRzn5rYb5LIpodrftMEgZmDIKnCOYLA2ZHMT7fL45DH2OGZNI489dbV3Pos95bt91fmW5TT3uxfavLjnhZbPlpsqC62yYtfJMmSAr0zN+T/nNj9XwgNm42xmYhTGgLkhvPPHBON7C1UWIocDGI1RO2BBfI9KCIgxeNzvld8sjecg+INBXyurq2p32vrHD/yjXvXqV+kv//IvgzVR39iEvtXTZFycQsd1eXX3pKCuzVYzrhkOirAOGF2tWYAcrzHPKB5zhB2Q2Oesjk0mUwlSOJW6S91ghP1eX7PpTK12ccjMlGsIpVhZivL47qKLL9J/+2//Tfe77/20K2K3CrWGV2ZiVrGsWhhUclsajabGI8wQbA1sRdvQ5gPDZ1MMknPwDWba7kY5g8FQ9XJfqlfzer0wenIvZQxLO1qArH8gPEU1tcstbLVW64h+mk4UdtTReKTJtHAixR/mhXrBGPnD0US5rDfjXl/N8pyTInxiolq5DxpyPo6dEV0tLS/FePBd0Qd1MSbTGQBY7Dgaj0uGUz98FAMs+7GPfUyc/rfJSV41GH8hq8NeXw0H6ZZtb3VaGg1Huvg77qk3vPFNOuO0MyIiYKndjX44dPCgcHZ1253ycyE3IUvYX5e66rCXGE2JDik96/xO28Jpwb7m6awISi6970xwZN0kw4tCNiVUHR6ej3ZaWeNYZEc3Yzep4Zp8BGYGJC98BsnQdCAAZXhSZuLWQMwes+rq31xPL5qUlRm8QdPhM2Z1ZqHWNKqOEvo9m+fcf+4H20O3Bb99+/bF6W3uHHd+Xt0txGYbXqURuKqakVmhGwHQObyDZI5sKWIfI4yP7UE/+qM/GisGISqUxWcAZTorNr/jaf3s5/5db3zTG+IEt89+5t+jPY12PYTo8ACUc7F0XmS2ul0HWNPd7vcb+95+ku2uM3O07Ws6nmllbTlY4KU/dKnuefE9NewXgbC0G2M84Llj5875gS+x8nU68f0RLG1WUx2AGEm9PqAz1BTkrs1Ub9ZUqxd2tqXOUgH445Fqs3qAF/Xu9Yr9kl6sUOsnM1TsYUzutbVVzYL1TlWbFsAXCMREH440Gk80bS5pNJ3FRK9jKmg21Oo01QAXa9JkVsx/+nmsiXr9LQ2Gg/itPaupOxyrNSscUbVuV2oUi1PcEAtS8ZCtfk9jACMtUv3hWM3uklZ3EGx+eK1iQZqMpWZDevKTn6o3vvENOnRwv1Z2rGlznZPXZmp0O5oAvDOJqg4BK0Kbdi5rzykn6/VvfpNOvtWttLq6Fu3XeBJ93a41tdRqa5mFhIZREJVthB6g4aCvjUFPE8pot4o6A/Q19su31G621aw3oi/jDuZe2sVgVdasL6uayNAilo7jheuZTwYuz9XqfmKDE0QDT7A3HQCgaGMO97EqzlDYvGVGFc7C8uQ+6ut4Vj4DqLZbGyytjptQGUh5trUemwti6MuoipjjjcYROzyOJCCFzdhnE3Of7YjUnzpaK1w0P+PQ8qwuuGCvRDTc37lDTYuZrNUGZnugV0SuNxVnJf7ABz4Q6i9hKDgFiM271a1uFV5iwlQK2T/sbv3rv3mfXvf61+o9731PsL2guwjduFBNyyiVYsLwmoNf+u3GUOzr9XtikZ2lYnM6jpPdx+/SmaefqSf8xBP0yIc/MsBu/dChwrbRqOvAwYPz5JOhYrbbweyy8NdUj7k3HHIMYV+TaUFF6RM6YypCNZa01Ab8apoAWrO6mjFRpUFvXGSXHhZ2TxjZeFp81+12tGN1tYS7WdGRBaWEOmqwvqHN/kDtlZ2alB0OuwNAm8HsKHIWGwdrlAcAjocaDYttauBGG5vX+qaas5mCRS4v46lSSRWlOp9Z3os6Tkrwq9WLE/HwP43qDS2tLmvQG6ndamo6HmtluRUE70Mf/KguueTRuuwzn472tpeXNOQ0vtpMyzt3akw6M9gftUSraTW1NRrqLX/8Vt35bnfVrt27w9IRCyzbtFRTq95Qp9lWt9VWA+oJw6ZPKLDGWPS13tvSeDZVg/qU3daoNwL4uu1uPKO6aGanRp5n1qi2c/jYTsb9ABnv2CcBvbz5gHlHXCPRD8S5sg2VZAoAJ6DJ7itSwWGeYcseoT2khePltG82yVAOhIbfY7EukyswJt4IkNVz44BNUtkzG9M1ebsBM2s9BjrbPLNZjs9mx9WD2c1iKe+o5/ZyaLlVXSphJwOg503xVfCzvco7FzJVt+HeFNUrmbGFTsP7S+JT4v8o50UvelEEKGNHYfUJlbVZV6+3FXn63vb2t+ttf/a2uTqKh5aYuyA53+DgBxjYaQJTjZWsP5rbF29z5pm65FGXhH0JW+DG5ka0jX5k0G1bo58arPyNw6mxAsCmgwCGYX8Qk5AJiUrLZMUMsLa6Q12YX7CUchRK++agXx4JCSALtljXBO44G6u7tKSVZbb+8Qt/4wCyAldnGo+KCP9BfxDlUW6n2VIH8GqU8UMBtiVgArAAz9aWRF35jctWWsViBU3rLuFGV+izMDz+0JnHU2k01Gw40hihj0WupkmjrmFdOmbPHk2GIzXaneL6mXTNlVfpaU97un7/LW+NKtB/sLDhmAWipiamkcFInXpTs+lYK+1lbQ239AMP/z698U1visWjN+hrPJtoCtkF3GhXs6Fmu6VGq6GmGoJDF60tluvBeKhNThpk62KtLkAv2N1M6rY66naXi/ZFG0rGWDusvmWPrkHAdsRsy8zgAgAxRwE93p3JhmuIbf3whz8cXm7er7766jmY2fljMKJGmJDYk3+3u90tgroxTQGE9B9zN8wnnU6UAaBiVw/HYLlVNScKyd55a3Q5JMm/85vJlj3g1MVqb7Z354XBuGWHj1mj+4Z25cQGVX4TzM8P5EeDn+PqFtHsqjPEhlsDnYOS8wAZQKkMnUfqe9JeYYS+xz3uoTe84Q3B+uwdPLh+UH/wB2+JjefXXHttMclahc1xPAD1pGa3ockIW0TZrG9A5gf48SpsgEUFCZMJ21etoc1DW9p1zLERSvGjP/ajOvGkk6KNDo1h4O0lDVtOaUMqWgxU9dUbbWnQGwSeNOtsVWtEWePxVGsrO9RpdcPmNnfYhLENPClsjWHYhsGEDW2iWQ0nQ1tLS3ie4T6TAIhasJyppuORBr2epr2eVih0NMbAVei4vBeGOGk0ka69vvh9qydtbGqC95HPk6km9Zn2Dtc1gDuGPbYl7JjwxVrYBls67vgTVGugRrdURyWmD5aWcbNLK0vSjo60ayc6vVRvFGxxa6D3v+vd+oVnPEuXX3V9YNZwKsUJzNjZWm31AGOEKFbPAofPPfscvf1P/kSnnnRSsMStA/vjenp5Wp9pxsLTbqiOfbXTUiOWgtJuV3I52Hdvc0sTTvUDZOsNTbFj4vxrd0JNL6m5hE2wjdG5OPgHYPAcynMKWXAYjGWJdxZSIimsZsL0QisajfT+979ff/iHfxibC9CWvMfVTg8Dge1v3Gdnmn8DVFiQiVvFUQcgggtoaNTViReMG/zGd8x15NbRDwYxb2+zamrGaOZHGxfhTY4gsKbpOnqu2M5pQHSdjsr89u7dGzPSFNP6uANZbazMqEnlcxiEvTCsVHymE+zRMwDabgjNpqKsVuzCIP0UZWHLY5XhN1and77rnXrWs56pq68ukkMiZ6hTHnzmIUL7jc78YFuANv0RTBlV3Q4WFv4Z+zcLb/hDHvIQPeUpT4nwGATZdkCPhQf48FgAXpuaDje11RtoCLOrt+Nvgko8rWlt9ZjoNyAYm9XceTFBDZ1oc31Ds3BOTAMk6tgLazO1meithjQBJOh/vBawx4mE3Wz/XmnfAWnvQWnfIen6vVq/9lodvOY6bezdp/7+g5pt9lRDNR5P1QCcBkPVRmPVSxVyVpcm7Zr603Fh4ms2hEpr9bbebGk4nqjZQuVvBwA2WoDyspY5XGpnV9evSsfd9nQdc+ZZ0BbptDOka67Vi577PL3lAx8UPUSu7g1YWSlH40ZDW9grUUsB7GZL9e6Sfuflr9CPPv4xmgwnwTJhkwA9YB4OJM3C9IBDrdnthIo+Ia6stLTQt8yNPuA3xL4KWSy8MnRdp91Sa2mptGV6FGfBLG2rq4azMKeqzC/PRWTKae4BJUK/0JZgeQCj7XO+x0AJCCJXzndnj7pNWtTDgMi97Fp6+MMfHs46H1WRgdeLtPeSV0NgqszPPgarstnml9tnEDPeZIef7aHMCztJ87204ah7e6s2P24OJ0OjMQ9hCc9c6YFzTI7d4NnA6PtoSHZLm9by7BwHxLmoqLv8juqLHRCVmJOzfve1v6srvniFWu1mGIwjHq9U25qdRrElbXTLAb8QJNS30vOJ4yO0ngbG70Jt4IWAsf2PVRa2hlc5qwQ2McQKqKFq2tBk1NNwNNVogmLa0qzGXzuU1OWV1SCLEc1TmN5KO9WEA1y0vu+AWthc8MaCflwchioYHGywJq1vENgmfeELOnjFFbr2yi/p2qu/rNnevWp+/gp18bST7n48jWd1UIFxrFDH0VhNvp/O1MD2S+gCLQ73uTStTzUsPcM4S6jheIKarQC7KVlzQuGGQE40wFuKil6ra9htqn9cV5ttqdnu6pr9+3WbO5yn2tqa/uhd79aw09XlBzcC+K6XdIDMInhseRZ8ti4dLAnxDzz2sbH1LQKxO8uFZ3f9YLA3GG2dP9SzWl3tZks11HNYfaumMZo29kg80aOJBr1+AX7B0nF4oLHU1Gw3C8YIyJcMHg9wvV4EC3sHj8fYALQoRGgOnbNZMDuOcuUgL3ICoo5mZmS2ZOdbDkOBbcE6w1udXgYn6uVsTcgo9kASB/PHAepODOtoBIDaISdZ7c24wXPspPQ1lnFwJnuWTXbsmMv+CdtDjU1ZgzWOHVXtHQ6HM1fGntvsjamqrtk+aJtBjivKTNG2BJ5Hp9BBzqDBPcT9sR0MFkjGWnLwcXgM4Hfll67UcXt26/rr9obBPOxRhKEwRmgKaCtlJME3utrLgAXwlXU3gyUUJiJSVAsBs62GUKCff8pT40Q8CwnTyEbeOVNvTDSaboSDtKm2arOmNK6rNgVecI4Up4/heZzWppo1UDVHGtfGmtUn4WhYxS0L+xkMC9X04Ia076B0/X7pwLqu+ru/1+zavRp+6WqNrrledRwUqHG1mZrTsVbrE9VHhRMDBhlsx0yI4wtZNEsgBcIOe2ULh0zYmcsBJOwkbHl4+UMbgQXyVVDSCG8p1ZQCPJt1bQz7AZ4wxv2joXbs3CWtrOqyq6/W0okn6Etbm9po1rVfM10/GuqarQ3tHc0CAPlbr0m7zzxdz3/xb+jb7v1d2qS3Om21O2s6ON5Uo9lWHSfRpKbWtKbWpKbmWGrEQjzTtN3QcFJM5vDi1ko5pf7NhkY4ocJWWNOkNtMofN6FiYFlrzGcqhOmiiOzA5nxHLHYlSSE32JcYeH/v52OzQOkwcehEeaUMnTIXnyeYfuh8c1MyTZGA4jBxs+OkKAwERQLtW36aGmcIIeWQhZrvrc9z5jBMzMJMomyCYwyrPpapvnNZfveDG7WIN2O3LYq+GXsqrJJ/h1xfq6MvSThScMOVMb3uKONulVPsAvhescicb/1fj7TAFYkvEpcAzvk/d73vrc+9KEPBa3mrAKi8GMVHA81Ho3VAPQihirFMjADyn/H2voNbPMLtgrzahb+vVCzYmaXAdSl/TLsTgRdT9jO09XjH/u4OIuE81/DwTQYFKEvJaMIIW/VNZyS6LKtpQ6eWWCncdi2N5P6631NYc0zPKwj1WCLtZHqtWmEeGjckNa3pL37NPnCFbr28s/qmk9epn2XXa7BlVfrONW0sjXQan+kNWyI2BXj/A2ga0hwRxkkQpMKZ0u4eglXABxgdWWoCya5MLOV8XpgYsPO0gCLQkQjoLzEvDJUMroMBlUMNXtU6cwiD2MToG+h7jfUH43Vw/TYbQfjmywvabNe07DdjPdNQnmaDe3bWNdnrt+nz0m69Cd+Qve/5Ael006V1pYirq/fbWv52D2FnVCE0mDhK5wb0/5U0/5Ys/FY0ykxjbC8urqdrjptvPXYaA7L6KT0NWHb3Bhsqodnnv4n1GdU13KzMw8FM3h5spoxQRwMCtnhSNo4Av3JS2j2lk1Nfo5tiPyb+ZvtewbYDBC2BRocDbgZPLEHkuUGLYV57RA440YGKsqvbsP0s+zQMM5Y9Xd4WI4r9D2uv2MD3Tduu0nYje7t9Q3ZlczDrKIaUTNVBbxMb93p7uC8TckrB6wG17hd2bZnEe9H2iu8vDzfm8U7Sx1trG+o3igEnuwrR7wcK/C1BuotWhL+M7+bEK/Y1ISYtTKUhbi/W9/6VF3y6Ev0/Oc/P9SaPccdF4ZzzALu+xm2NKZl2Kw6mjSKuGtsXHQPWDPsbao9Gmhp0FeD+LrRQOr3pN6WdGhL+sePSJ/9oq647DJdf9VVxDWoxf7t0UCNQV9ddkRMxmpPJ2pPx2qR0XtGbFoRioQdMb8MdLwXXtLiDwCI3/xH/abSEvF4R2pcN+j97Ya4rEGsJJFgwrWCRc3/6ppiPoBh8l18pk419RstXa+62ieepNPufEcdf+FdpXPOkk48Tjpht3TcLqnd0qhW18akpnqDrN+Fb3e9P9HWwQM6YW1ZtQmn3MF8paXukpZXimDy6IMyZBE870+G6g17Gk2G4T1GhW4Na6rj9yijK3Koh8mI91kzv3BcEE6CXRxnIFmMDDKZ+fi7nKvQzK0apUFd88aC6gCEpzyAvsjmPrdfz2ZBWtDYiFulXs52QxmQHjtYuI/okbwNM5fD88ENm9H4zRpoFfyy9sk1i5K5uk3VxCK5zNjbaw9LBr9sgM3Um5tzILN1dCMtFbNx0g1w6ia+xyBqLxC/w/QAQDtLvDWt3W3HrohvdvArhKmtwVZxhCaBzKNBYf+77dlnRf5DsmATAzjBflZuJg+VYDRTbVjT8soONXY0g8TBw7gb9ao2Hajd72kNeyLhJTgoPvdF6cMf0RX/+iEd+vRntXzdupobPQ3Z1zqdqNNsqNuqq4XjA0fEeIjrRHWN5w6TOQmHrR4Ox5xP+GKxumng170J4LdoLZqXoUYo01Gnsj6HYfCGd4ZCHUy0FjGC9Z3H6frhSOuE+OxcU/2k47Vy1hnac8GdtHT7c6TbnS0dt0daXQtmuW9jSxvjqZZ37NRyu6mrrvy8VrttdZdW1G531Gp2ilCj2OGRon7Cqz6MOMBxOJGKsKTaFMNnwcackTirfbTAx2ACLIAJLI8s1BwVYXtd1Wa3CMBspsqhLbYD5uv5jvrw7uQO3JNthVzv1F28Y78nkxLzGw3P+Q4dh7jIK2svMM/yNtDs7a7aPLN5Ldd3u2xA1B9A3u51RD6/fFEOSDTjM+Lm7SZuQGaProz1d3tjGDzCWehYOohUQW9+85v1xCc+MRhfptpsM0I9CjX6m5z5dVG1IvxDai+1I0YswnkknXO7s/UHb3mLzjz9DG2srwdD7vd6RZ65Qz11asvqEBy8VPiDxg2mNYxwpAZQuH+/Zpddrr3/8kEd/OBHNfn059W46lo19x5QfXNLzdpU7SZG/KaaODcIS8HDGaDHSn+kxSEH5x7e9nakeJVhePOYc7NBs6F8dXigq9SuVJPzddVLClYFiyM0pgA/HBKNGcy0YKQFBCVaWVbe9eOXQRkCU4SHdzRsdzTAI3vccaodf4JufY+7q3uHc6W73VW61anBBIn1Gx46qAOjno49ZbcG05H6AwKx8dqTP3BN7UaxiybqxTvmagK1B33NwoM80axeADCsNDu1MrPx9lJrROyQwsaHcwNwcFzcIvBjbnq/O3PSLxMVq5dZXYaY8L0dcFVQ5Jn+LavLF1xwQTiMyGnpLO2wQhSeKLAAACAASURBVDQ+E5usLWZ7HL8Dft5Lnp2rtM+e6WrcIHUzTlXra4fNTU5s4IbS+UZsBzb6N1NnBqtqn+CaHANogyaNcpiGgyJ9RgHb2xhMXNJUmA6K67vtWB2/6cFvKnVWuxEIO9wahh2P8Aja3SLmbTzRIx7+cL3wBS/Uzh071Gm3tbW5FSB4cN+hcHLs3Hks2yXCrqcxuxY2pOuvka6+Sp953/s0+NwXdOjjn9LkC1/S6sEt7VFDu+pNdWvS1rAwLeDpBTCwYxHO0ozEDjXN8EqXTO6I97mwlB9KdFoEjsV31T0NxX2oxIteBihv21kMfnVNayXzC+83oGfwK33E3uts4MvvbG3DFovbl7ibWlPDaU2bU6nfbGu8vKprR2NNd+/Wytln6qQL7qRj73K+dJvTpV3HSN2GtFzXem2qIf3UbGt5xzFqtZYDkG2aDlMn6Eqo02AQ7zUWuNpMfbYUNos98jlkw9qY1UBMH5yNg2ODmNgqY8t2PoNbBqqsTsPUsNEBTjA15jhOR3Z8ODSEa7CXQViyWYs57+eamQEwML373Oc++s3f/M3YrcX9fGd12p5ZY4bbFzJVxgXafpfJlnHG71UnhjM5WS0PSStzEFDGUZnfYDCYBzkbybMx1M4QV8ionD0wWW329fZM5qBKb7nxVh3c8z/7sz+rf/qnf5rLv22ERNDj3f1mV3sjWLtdpEwnMDboWxk41u201IzdADM959nP0U8/4QmxqX7/vv1aKc90qBOL1++pub5ZeGxRby//rHrvfo8+8zd/q/FVV2mZvdLTqVaaDS112sGI2F877m1pDcdL6UQ3RGGrjy20JZ5mNdbqrLVdOyDK3V3e5VWooKUqWvy2DcqVNrHtVJPDexbTFXNmGJvnDjOa0g5ZlFfUDHCtquC2O/J7t4V6MQtwwqs7m9U1ngKqLdVaXY3rLW3VGzrUqqu3uqT2ySfo9PPPU/viC6U7nSutdaQda1Lsn8bZ09C01dEU8GTs8FADzJNpEeoTEQuT2CtMJw1K8Ksa6jMoMF9Ip0UKOA7mijRqBJmn8JTMlvJcRbvymcNoC8Tofdu3fVv8sXODFF2wJnJict7OO9/5Tn3kIx+Zn2ni/cLULzM+wM1sMieFJXaXYwLsheU32yLdxhxY7ets38teaYMYfWFPcQZ5kzT3le/N2JTZYlXGaocOHZpvb7MKm70tTjflBxvUbAMwpTVwZntBVntdMIZan49KctNXvvKVc/rOM+ksmJ+za3yzgx9xX+Nyu1ud7W+1gvVB4pi/YNvy0pL2HLdHf/nOd+qs290uVNMReQoJtIXhoa5et1fTD/yTPvHn79C+f/mg9mxs6YzOkpqb66oP+prOxoGp00Zdk1ZDI0JHphPtZMcEoQyETZiqwABJblOGrRgswnhf2vIMiAafheA3K3c/LAA/M7nDoHgktzv8r0XujvSddWYHcFckfCH4JSbbH+LLlZYJF2JrHm6i0TSyyRAiRKxkvb6k8VJHB2Zj7Z+MNFpqaWXPbk1PPkm3e9wPSbc/VzrzNsX2vCK1jXocPtRqasz+5dj+V1ObDQCEfzBesVeaAW7F7/bg2q5mzydkgP247H9/zWteEw4PnyliZ4ZBohrO4q5gvpFcl1MNCVEhNIW56dAqymDuA2Yk2GXv/Z/8yZ9EguCcIYXn2Sbvecp3+YQ78ieybfURj3hEzHNjCeVxb7Y32oHCbzmu2Go/3xlnzOzsyDEO+bhTO1uzyYBrsrp/A/DLR1ca/LgJmumAxepNWc82+JnxOQ7Ie3vzvVzrzdekpCJXGlSbV5G6ajAHRry9/Jvg0G9qmx8Mq9huqlqzmCTEi4WwbLGfVjpmx7IOHtzS857zS3rSE58Yxvbh5qbamz3pqmukv/5rffS979H+z1ymlUMHtLO3pZ39nlYn0jI71EzTSkBDQ8PryaRhCxwMrZz2oe4WW+gKRhUZTYr0BPP3+BzsC8TB8lbu4Z3fVSq64YH1k8rnlQIxZ4xHCFcF8uZGxaoE+roiXda8jJJtzo2N87LK+ocjwvWgDVM12wTVjjUeFXtzaT5ksA4Q1hshg0HGW3VN8Mq3GxoTOqOp9jWXdEX3OJ1814t0wb3uJZ1/Z+nUk1mt4kGHJmP1Ww0NG2ypI41WS0vtljrhoy/UckJoIrC73DVlduUQF/5N2jccHHyGyWH/izaX6bjMrDITNJhwkiJHbbJ3nGS62UHJ9T6FkfJRXwEsmCIskJMQmaeeo/wGYCKbWaPLn5nHqNOc3UOihPxy9Ii/s9rMv+3tthZpELNKbODMKjGfWQjseKlKCW06apAziQ2Mxjkg0dtN/BsdbLrqeB6nuAkbVWkk5ZqcRof7sCPQcaasdOavPPvZesPrXz8P74hA6+lMy6vLYdMKe1OkA4pIvrmQzxv4jRLqUtXmMikp1b48KJ6sASzl/1AxmRj9/qiIcWMr1FJbg/4wkpxMBtJxay2ddeLJev1v/bZue6fzYwvXvg/8k7701j/R7PJ/V3//9TqmUdOxdanV29DSaKJOCyN7gWWxcaNMVUi5gCyJEiLOghiNUhvLuQ+KoA4DYX4vvKXF/0uKWpW8G6i5/5HgV3Zccox4GKre5+3qXwD6TBONihjqsj0RpxjxiYqsMfg3gH8+s5MjmCQO2prUa3Z1XeNYHWquaLa6ol1nnakzL76Hli+8m3Tm6REzOG43Ish60G6oRkbiVjfiEsMRQhhRpApDCx5ro7el0YT6FD0/Ho30e298s170Gy8Ktbdeb0Zih/ZSt9hGzRk0sQ2t6HwDA2DEHIQVYSO8+OKLI6M1L0DE4SbOh+ktb/zm+ctc5d+ciYONEfbp0Bvb8rOTgesp08dXPP7xj48QGNRq31fN1J29x9WUVmaM1LnqDLEKbJFzApYsgl48jsr8bgz8KJjCaIBR2QHMEbwcuSEr4Le6EvnneJkZHlpfDwAk2SWrwiWPeUwkKWXV9TzxIM71+jSgN5hb3whfzAlSQsCSZRVhF4VgV8HP3s+4nTCHYqdXmIHIjh9OAL7swAomWtFUzXXpnK70C498pO571jk6+G+f0oGPfFSr112nHYwRe3NnUzV5Z+9s6fE8AoMSMM8/zre83ViHZpTPK88itXTRs45cJQ6rvYvLPbraW95TWXi2JYpzEHdZh+tfsNfDhscbrGUGllJVtrof4FTDWbGqoVoR7t1vNjRYW9bKbc/Qrb7r26WL7yadcSuJBb27pEF7Wa3lnWrVm4VcDBRxk9Du/ta6+hprc9RTZ3kpYjrf8fY/0y886alhFhn0hhpiFy6i40t2zqI10trqypzhWAXlNEE0qwc96EFHHOHgOez4OLNFq5G8A57W+nB44MXFMelnU3Ucl+wLtoZn+5s1OAKgMWs99rGPDXxwOn3mtkN3HHrD87YDP65xGIx3rNhpYjskoLtI0+R6g19mjF4oIquL6edNUXt5iMEPAz2DZMbITgyrvRjxDX6hjxe5OvS5z39Ov/WKV+ilnOXRaUXyx/nLKkzGkps6t25s7n49f5+jNoXYvRjbZ+Yg5CZF0G/JHLgajJsWkQ8RVoJDgw/scMHuhz3q5La0ZyjdtiY95Kxb67zOiupXfFnLBw9pT6OmdrnN6evZxG89+4Y9UHh0GxFyAzskem+jXtNgx7Jqtz5Z09NO1RkPur909lnS2beVdh8vtVfZtByaTJgrZ4rsMcu7jtFmf0PX79+r3Xt268/e9na96AW/ocs/dZnGw3GROLYsr4g/QqKmWtuxqvX9+wJgABAm+0UXXRRnlrDzgtAyMy/b2Dz5ASGYWvagOkTEYSk89+Mf/3gAGUmIqwc/VXsFgLSdkK2rnNR4l7vcJS4DO1DZAcJ8ZCa/baf28puZn7fhWs3nec5+7jbm+qC1OqvLQvC7qQ6P7MWdb18ht1oJfuG1KQ2XoDD7GsPLVaL+8upKgN873vkOPfNZz9K/feQjanbbkRfulgp+DezVpZ6IAwE7WpHwbq6HRAbkBn8liM93PHiTK8a28EQUvdAk3GcyU3skkU3vVEl327lTZ7fbOmUy0ZmtltZ6W+puburE5WXNNjfVLBLcfev1n9wDOCoGpOkv9yGThms4kzawbddrWkfNPf10nXrxRTr2e+4tnXdHadduiThCzrZpd4oEC5HsQdrgYKtGUx/54If0S7/4i/qbv/+7cGZNIllq2bj4WI9Flf9iu3izOXck4MUlQcgDH/jAADWbqjx//R1ACDgARHaYGFQczsY7gMN8xgaIF5f9w2ZitvVZ5QVM7eSktsz9173udcE+sT1SHmyRsmFrqNU842gOD7DGYXf2CNvpwXt2ePh3g7ltmhYLA6CBuHZjoS7ZKOmb3YHY+oojEQrlDubnTmZzOoWzghDQjBpMKiCyt/zmS15SJHwk2DPrhbcw5se2rE6RWjCSamLYDs9rePMO72sCnBBWOgu7EdvQijQrJegRo8dug/5Irb60Q9Jpkm6juu6wtKrbdro6RdIJmuk4NJ7Ng1J/qGOWWpr0C9PDt17/+T3AQsbSzTtDHhmsa01Na3UNVFO/1tRGs6UD7Ds+5WTd6l7frt0PfoB01ztFjODezU1truzQyupxOnjNNTp11x5d/bkv6ulP+Xn9+V/8eQRTbxC3WT+8t5351plyBECxXqI37di1K5wUOBh+67d+Kzy6GPqdGzN7SDPQ0WMGx0XhanY2OLSGMBsA0KYw5rfLyJ5mYgcJdmY7K7uTUMGd+88qNe/YAL3ba7tQFwNZDl+xo8ftoh32jmdvL98vUoctKQt3eFh/9367RbSYRsdZEFiL0wtVONJOj4oDe4LNsDJNiz14P/7jP67/76/+qtgfiMp7CwY/2FynNFmO6tIIJ004aA5vYiWGjuswr7Ofc8SGVr5w6hOn6eIYzL7EkUZnSjq/taQ7Lq3qDp1l7SS8ob+pHfWpllvEMQ+CYfCIJatP//lz/798iaiuDJ+dWDjGw5ERSRqwzbU1rbe0tz/SflxDJ5+o5budpxO/80KtXnQB+xd1fXNF+yd17e6uqdYf68XP+3W94mW/FWn1e7OBYn8T4MdgY9MF+Pgr19bGyrL2bW5FBqBnPOMZYWPjxVyDFeFstD1vPunL40cBPqufeTCdPor5zzWwQ8ALpwvn7bzvfe+L+5wg1SyPa/BG42DBwwzoMc8JyKc+fM47LswqDbKLgpxt3wNvnCM019W7QnIojOsDYObEBhnHuOZGt7cZ5U0VTVHj2ENixGKil6fUxPgUsTWAH9eic+P63ur19OGPfDg2QF/95S9Hpl6YEGmQ5q9bGPOjuqHOErI1j38rdgvU43Ch4oChwjoz06Q+1RTp5SaDPna9vnRMqeKeq5rutLxDt28v6fRaXSdyaHNvU53JUM3wzI5zdxfxgN963Tw9UMRHh0e+2IpZpEJkaMtjS9QnfX13TVpa1ZeHfX16vKnJaSfq9vf/Lp18n/tK51+oweqxqk1reslvvkwvf/lva7M3UH+GH7pI7RVesTKkCPFBReYP5semtbNvf/tIgks4CwCRQcUHFJkReR47R+CiRAMAiRMTmAA5kzQbErAnfuITn4g+d4wgsYMPfehD9YAHPEDnnntuqLlofD4e1eeJOCmCd4qYtW23vQ0AW5TVxY4aCJZzCVoIbG4DuI+a1eXGEhvQ+Bw9bu8tndYNj24tTvgKVC1TGRn8qAzIDA3ef/BA7EdkdRpwcAyM8BZu85urrqAb6i+Ou0ldjSnJnQoGGEngYwfVVFNYH6u4Vd6xtLsvnSjpdEl3bLR0QXdNt211deJkolU2wQ8OhqB3Shs32ZqJQ0OTosxvgd/Ng3sutbC5lWZer+P532R77o8ji/So1tRgZUm95bZGa8vav2u3zr7kh7R23vl6/4c/rJ/95V/S51noVnfouo1NNZeWNe5xJ64V3B3h6z3swK9Jq8fs0K/+2gt16aWXBtA4MQAA4IN/qg5NfgN8qmnjbfPL4Md3DoUBSFGBcX5wBg/fk9yUgOYHP/jB4djgXjYyADqUAfN0wlRYob3BzghlU9p2iQ0MsLQtO26yygveVHMX2nFDfWP9KJ2SR2ix2x1aTofxUJ9inz3BVGJ+xixLk7fZ1DlKchoUF+ZHQd6udvW110TMEHYDHyfH1qxpHP1Xvm5hzC9UkfLoWsLd6iPU4EgjGiLKqWbD+kxj6B/ABzqWTJEV/JixdBKgJ+mCTlvnLe/QbWYN7RmMtDzsqTUZqFafFttO20UYDJYC4veYX1sjafnmnfv/5UsPZ0d5RCfOixCJMi/hoDSJcA0n5tWbbfUmE22Oxxq3mtrYcYyuPf4U1W5zG73zX/9Ff/flK3SlpL3YkJt19ePMl8JAHGJG9nKnM29hJq7rmU//RT3mMY/T2WefXaTQ7/cDoDzJ8a5CWGynt03e4JdDVXxP3p/P82yvY94CaldeeWXs4sCuR0ZnbI3WCO1hBeRQi3mnDECQ5xiMzEBzmdultAqilcDP9/Lu4HBrqN7pUQW/RQAYyUxtE8j74EBSvrcrPLy5pUODxtCIuD4Z27H32R3N0ZJGYyp++Wc/q0t/5NLYnE0jiaAPh0dxLMct82Xwow9IqT+UlsIWxxpdRPaPG6BiEcsFJi71pO5I2iXp1pLutdTQ2Y2Gzuys6KRZXTu2eur0t8KmQ1b3iD8OZ0rBIMMEFJmF8fjxGYj9lsfj5hOgHPNY1CJsgZxP4pwJ5fkp9WlhCgmNoFZXr9HW3taSDq6u6AqN9a/7r9U/DUfiVOqDAGCnrnXSztTqWttxrNYP8m15BOd4GMdyvuwlL9HO1dV54pDcDwASbM3zOzssmcPOJGMVMmt43vnhe/ktJxfwNlYnXjA+VM/aMENzKE5mm7Yp2qMLXuQEBbSF8n2YmplfbgfgbtzyvQ6C5jrY5navWr/fjx0epsLVPXJGTDfOTgyuI7dcjvNjlwevqGScPzGZBzl/8MMf0o/8yI9E6noi11udTpzheosGv9gLVXbtSGqNCX0hoKehARnlOREbO13p3e0MpGNLNff2ku7c7uqObcJZpjqu2dLaZKp2v6/aqDjwJo60APzwKjpBc9gTm6pPGxHU3JiRnflGsoHefMjwTV0yTolJ6fArUnMVW9YC/PDs1+NUgfAG46Vtcjj7uFaGPZFctaGtWV3D1RVd327o8nFfH+lv6GPDqT4l6cskTUUE2k0NOAmv3lJ3ZYf66xu674O/V694+Ut1wu6d6rSL1PV5vjFf8w6KzHyyR9RM0N9lr68Dnq02z+N5Oci+DGszgFVV0hyLl8EqPz+r6JkJ+l5/l8HMYGyvte2bDpi2vc94VXVyZIGs7du3b35oud3ebrRXhupqMs/1x6E15SE8gdJlhwRFLbk/leH6d7373frJn/rJcHbE6tXtxgHZ0zho+xb6Kl17sTcW2UQ/jSSZhLOUqi6MjzVhKJ04kM6WdJ6kuzfWdN7aqo6frmtl0lcc2AiLw3ZY4mUkpS9xrcgIjHMJtu0cduTt4xCj5DS6hXblLbHa7PHtxWboutqTWcR8FryuiMHLjB1AbExrER3AmhgTOxSGqWatTsT8HWi3dEVD+vigp39e39SHSwDcx2aQdk21zoomvYm++z4P1Aue82u6x91uFzkEOVPZdjqeayYEuKChMa9zELCjOZjneQeEAZD7zQy5z8zQgJoTFOTffF9OdWfgc1whWOCwFgOyd5DldFcZtKyG5yBns1TuwbSWt+bmXSw36ehKI6krhp5tilqNnfHWGJJqxqEtKc5vbkvooLgVLzrrjW9+k5785CdHQk5cY8T93dLBj9XeCQFClWGbX6RJL+17zAQu2JD2TCS2ed+zId2ju1O3q3V1wnik5cm66lPyLhc7PyIrEn/GTvwjjhks/IjlroIiSLDO3tRvgd/Ngp2ENm01UWFr6o7ZaZOOBy0DkMmuXaTNL35rlT6vwmtxOOsfeQnJIbix1NFVzbr+rb+pjw56+thE+jj7ipfquqY31Zln316vfd2b9Z0X3UUH9g+1c1dbA84c6fcDAA0kzFnmqR0PVQbkXVq26WezVjU5SdVTzD0ZiKxuOhnKdqnqwQHX0zY5O1Az2FYHk/swlcV22lL9zvF/titW76P9Rz26kr29mRK7IfnQclPNzAzDqdHvB/g56NDb2wDNVgI/VpeXvvxlcSAPB/FExozIsEFQ9C2XtUDuEHjkeNyA8dU0i/g9IlBnkSdvdURwcsH47tKQLlzdoXNaSzquN4x0U60ikqtID0AAM2q0vcdjCX86JsPiVcYQlokyCy7oUyJulvn/X7pQVNpeq2BwbU51iwOZjkzSFYpwOrfEjI/visWzyDo95mAlrm10tdXt6Mutuj7XmOljo54+cKivyyTtOvl4PeMFv6mHPfpx2uyNtbLWjFT5/f7mPNVUTj7C5Pc5ulZvTXLsHGFumnEZMO3QNIgt2hbnc0C8C4SyDJpHAz87NWwzBNDM3hw2Y6FyuQCmk5ZyrZmtHTk5Q7TvdVuOyvwOHjw4z+fHjQY/KhIg1iqMWllvp6FUCCCLSV4elYfa6w6w2su9dPBznvfcyNgcndRqRRaYYnPjLdde5e1ttGJQHpwWAV6zWez82DWU9hCwLOnC5R06ly1q07F2jYZaHg/VHHOiWjFckTiqUdeMfdBsXcK5NJ7FebqFn6PQlRw3WBKH/9Lgc3M33motQAbwxUaMMq4zRm2ex9Bp2UonSOkICSaInZhzWDlDJA5Gx0nW1sFWQ9e1G7qq09RnJmN9cH1dlz772fr2Jz05Ei1uNdtqLbU1Hgw17BehHmGHL7eLWYMjwNjkJF9jlRdQsVpsgLRzIquTZlqOAjH4eYsbzwMrwIyjgV8OS+Fegx/38FdVzynXMYA5ZMeEzGxz0U6Om8T8jKDuJNv8XKGqkM3jgEjLPSlOdIoJnGx+TmzA9wDl057x9MgOwYu9iOEJZkfELZj5hVZbq2tEkHexjcMRzTpxKN16Kt1NLV3Y2Km7rKzqxOlQ7cFB1Seb4QSh2/AANmZNNUj8OWN/dLHQxFjEdjjO2i3+eDxqU0w0b/ecq8Q3NxT81ys/AtvLYHVAL5Zyh2v5MKUKAPI7jBGHWI2D3Yc1daH7OEYmBMvEacYaNRraqNW03u1q78qyDh5/vO7z80+V7nfvOK94uHu3ruttald7WaPNw+CXHZYACeElJicGGs9XWJHPCPHct+PTqqTvtXZoxmi11yFw1ftcRmZigFi2F1Imz3PAtdP453u4hrLAkOreXcrc7mQ3nsH1N5rPL3tzzPJotAMRTZUz+sfp8niJJ2Z+RfZbR2Q7sYGPqHzSk39Or3rVK2M7HEc00qBIVZ/j/G6m+RNOm5TZyJlX5mBWElTv2ChUl+I4xCKoixW7CO9n9T9+LJ0+K7apPbx7gs6ZNXQrEi+OtlSbbYpTr/vNIm4PI3krPLdwBSfU5PzbRjx7MO5rHIeNfwv8vhrxyPkTF91/g8OTbmIhiIRZ+1xNK4/oDKDIJ8kVhqWCIJTXGPw646ZaNZxYE41nsVM4TEmqNTScSuuzmfprO3Tg2GO0fMGddMbjHy19+z0kzn1Z2aGROur3xlJvEFkCgU5U6FmjHtnQW/WGOhERX+QMJISAOcjeEU4ELOzJ5C8s9uJ7/mL2MovMoTBghbehGQ+sFZpBWvUOTYXYXzSZdC6QQ+ZsZ7QKHAlRTKTKsDoDZAZNe3/5zTi1ncMjb8GrDm3E+fnLjKwgsvf4GRDdGDplbmQkbncyCxbnvGix3YSUTOWjedbPP+3n9drXvDaSkzaajTiQfL4R8iYK3NfrMphUt/SwYoFEhR0hL2WoSSE5dXVGsLSiu4jjGxDaT6rkYS+2WuzSVMcOZ7Fj456SvmfXLp1NTF9/qO5kpCZb+WqTCHrGVsSrO6oFm1t0zkXIJVsAnTXZJ4HllO238BA/V9/Rcl/pGKek00fc6ueWiajnv+XusunAZVffi0Uub6k4XISfE8QvNcJGnPmzFoyPM/tA9xpTjkL3BsipZjjLyiIjVSyDv7qm62YKR8jyXe+oO37/w6Rvu5u053jt33Gi2qvHagXSyGaQcJpN1W/NIrPSpNfTpDco0qt12+o1ZtocYXdvaKW7pCVSq7Lw1oo/e2W9vQ1AAheMDdXtZsztTIp8rQHTGGCV3NvazDTtQTbWZO+xgdM2waza+rmU51yBJmtW77fLRO9RPGJvb1Z/c5S3OyYjfBgZm6VHN8Lci0dituj12OExOCK48pef/ct69atfFddwoj2HE32jxPgBfksJ/PoGv3DlFoFa9Z4izRRf4aMbqa4hgXic/lWTVgY9HT+d6hzCWOrSXZeXdNZMOmU00Qr2mDL3cWx3I+cbzwX8xmxWv4Uj2FeKWOn6rwf4xfEYCbhy72Yws8n5KwW/IwB0m7NDblqXxO7wYt7AxWpF8gteoYnwx2YAFtp2R/tbDX2pXVPzNrfSBQ97oPTIH5BOOVv99pq6mwTTN6ROkVZtazpSrdnQaHNLs8GwyKXRbqpXn2qDc4PbDa0tr2pV7ThcKQC3pLLggMHPLM2/Z+dEBrAgBCUr5N5F4GcVNdv1ou3l6W1xZEAZQ2jM4d1qcWZ3/j2DH3Wzmsy1jljZbizi0PKs77tiDmcJ9bTM4py9vmEPbHcOS1kCv62tTfWHRW4vd96LX/JivexlL42T7dmWMwUlv9rl/qZJ1k2+ah6CgJO2tMnM007hmR5N1Rw4J19dM1QS4rsi2mSi5dFIx5XZWC5sdnTx7l06u1bTMRvrWhv01J2M52o1s5LQiOLkDIQcdfa/Lvjd5EH6Si7M5/7aDpsImslaiF/prZ+zgaOUk4Ez1N5Svf1KqnbktQX4FQx/GsAHAIZc2K7bbqk3hNa1pGOP1RenQ105HeiE8++gM+73QK087DHSaWdKS03NpmPVUpTFaDzVxtZmbERo4Vwpj0Ttz0Yar7S1srKqFbXIbjJXeW0zdLIAJn1TrgAAIABJREFUB0rb9JVjAKvgR719TodNaZn5wcR8IFq1z1yeN1wY3LjOvgfqlsHRgd1Oj+/YP66x02ZR1pr5WLO31zp5dHqcWVgcBpzd0qbEjsvhoW1sCai94JhTNM3KDhgN5lHgrASvfPUr9fzn/6r6PSg3ADILdfkGed6/ekn66u5MBmo/ILMRlJLZyMf3sKo2NW3WNeFQmgme27FWp0X+vYs6q7r72k6dNhlrz3Cg3SjHg021ALhyJS9y7x1e8cukSF9d3b911xHLRl5Lb3BWSuUg9Dl4lXkmbmpXVpepr239Pgx+xIZO6wX4FbtBSqcWhyVNsAXXVOuuaWupo32NmQ40azqw4xhd+MM/pZWHPkQ660SBcOvjiZY6a2oSNzWT9q5vRNN4HjkAOVluSGagtY66KytqqxEqsXdGuB8AMf6qbCvb5/js7W2+D8eEk5pabbUtscrEvMPDTDP8COUuMYMtOARgZhDLXl97n7kuZlapujse8KjgZ5ufAdAGRx5G4zOCm/k55XSrWQY5wZrLAF2AsN/vzW1+rBR0xlve+hY9/elP0+YG+3rrYSOckKLk5t7ba2bgdwQksrPgVS3TdZWbNOLYx0hYWnCHdn8a2VhuE7s2mrr77uN1u1pTO9cPaXXQ0xp27BmGmGK/ZzhWYkV3WpeSenyL+d1U7LnBdTew4ZWOCIOfVWCPQV7gAnoYi8Nm76+iHl8Lay/ArzCFlMyvXoBfBEM7Uxzq7LSm3pQ0Vw1Nul1ttZva1+xoeuuzdIdHfb+a3/c90mnHa9xuC9dHa9hSu9nVvvWtyA3IIt7g7GBYJIvxUlOt5W6EnS16QXwcA2gNzuTI6quZmAkT10UIXKn2Zo3STMzn+PIsgyIYY5sfYDpnZqU32OBXdbBwHWXlPIC+xuB51JRW1awuRk/r76aZmR3OHR6NsuMiWUkxUlzPwUTs3nDj+e6973uvfuZnflrXXnNdEJ92t6UhA/G1LZ1fhbBWbjHombmGJCqcGy3y8ZU2ulG7rmHkkCpOOsMufcJUuoOk767Xdf5xJ+rk8Ux7tgY6nvZNhxoPNuJkMHv4YkX/Fvh9TWO2CGrmNrvDJ2AV22TKCVYsVYcdF4eZfa1MknxYCJP/7ybUc25ZvAnXLrokgx/2voL9BfiVOUzr7BHnjJdQfAl/IlX+LM4EHi6v6QuDiTrn30F7Hn5vHf/IB0m3OV2zelsb6xxFuVuH1nthM3RQdYM4W2Ly4njOOqe2a1qvzQ8Fd3CwbX7RdyUztHfVNjiryG6ZQYx3m7sctmWHB/dmb7DHCNCzs8SYw2++L4fB5GebLWZHSe7po4Lf+vr6zBlSXelq5TIrzEbR6XiqdrNTnB8AXS/d2tPpJOg7IEnlQPuPfeJjuvTSH9YnP/lJjYZjNTrsGWSD9FcpN/9Rt1XBD3fvpKYlPLsRmlDTpM3Rg1jRx+FRw/FxvKSzJH2XpG9b26EzVnZoebOn5Y1NHcNJ47WJZtg9neWjnF/fYn5f2cBVva03VDvLYOLSWxnxJyXwxS4iQibSAltlipyxQnylJ3l+T3i5TaX/Y8CvCJsqgM8hTfOE3w2JM+0Bv2UcbJ0lbFIacDB6raHNTkfXL3U0ve3pOuuRD9bawx8knXKKelPOQ11TY9bVdFbXAHUwckLO1J3O1CU8hqzrrZkmrfqcqNjpaTt/VkNNjKp9ZI3QzNDaYwZNg5xBys/Pmyfcyb6P9+xtdvmZURqP/Jvtfq5T/r06iLWrr756hi7OTd7dYaOmY2hyh7jhsb2N2KJ64QoH/KDQhcdFaraLbSg+J3TfgX161KN+UGSC3Vgn1q2Ik7rZwS+Wl8Pe6vDsTtiAXsTd9RHKLgfpFoe3NrakE2YKr+55qumRu/bolP6WdpB2CNWi39NsMiwOAm9LM7QMgmHLni+OY3CBpY79LbV3IbgY+Lbz1kZ6r8iqcjhUY35IcYwrQfRHwmUGwghMHpMSrHj52nyP4wAXKyj/EeBXHl9em0UmGMAv9neXNr/Y413mB8RJy9oc2dGImOAApXZLHGF+Ddfd/rY663Hfr5UH3l864QQdmNR0zK5Tw17Yw5FXRqN1YZFbsftAG9O+xn5+ydgAnLDpt9vzgPvM7rKqadW3usOjCjr0KViAKl3dgwzOZMypBkjb/+AQFpMzyiRxgwEvO0moL+UcNcg5H11p4yZg5q0qi7aNzKO8B4RwlBkjOJ9iPC63ty1FALNfRJKvrK7omc96hl74whcGQ5xOpuqudNTvFzaxm+uFUJcp1qIKtUk9bH2svJN6eeYG2v1SEce866B0BqquOrrvsSfonOGGdg021ZhNwnNL+GgEuFYaNFe14kNcFVfw6YikiDdXR3yDlWvgIwpoHkwcp68fji6O82MiOLwAv3BiwPqy+rvA0eGmxqOmhbG/RD/NYIIJCGN1TuEsMWppMGexJe2rVV94WiEpcRJbgB/vaRf3ETtFjNLFO0xuwqH2jaZm9SVd3Whq8+wzde7jL1HjYQ/icF1p524NpjVNm+0ATtwC5DZGexnuPaAeAfRxDPDhhcJmLcfNmf1VvasGG7O5fJ8BzE4N6mt7oGP7AFEHNlOW7YG5PI8VsXwZOK0GA4gA4CKgdnZoP6O6uNVIbJALM+X0nrnq9hYjakRcD8exRYdrpkSoT4ozfJf+H3tvAi5ZWlWJrjPHdG/evJlZlVVZA8UggyUWAsUkY9NMjyeKTAIioM/HKCAKPLvBZrJfNyC2qCAyqIAIH0qDIMokjYjUYxAasKGoosasyqyc7xDzOef12v+/Tvw36t6sIjOppJDIL7+IGxHnxIkT56yz915rr91umbrcwMQfiPxxP/w3H8JjH/tYFK0WBv0BTNh+osfNKTpZm6u+yRbYnE6/PLdyDhuqrIHX/V0MgDuXwH0APCTfiYvSHLvHx9Cd9p2J0Wxu0awH90Zhi5e6+P1iUpfTvA9O0a48pavRYHfDHuFZAGoGcqzJxmYG1oh0G3AM2i8a8mNuC+23p8txWNeyYG4GiGzfdIC3EQStltWoCU/0BwzZNtlgOfDTNts7/MW0OU7UjeSxc+jnO0+KBezvdFFeeGfseeJj0H7EQ4EzdmFUtBDlPWeEX1dU9llPcX9tHeYnZJzP7DtLIydgknREACnDUp3fqsEpU1RdL3xd5AYDIU6aI1jt2rXLzJL52XKDkmlBWF4T+cL1MyIlsPI5AuKOHTsMNHkLgZZ/83URKJtG9Yz8tPFhuCkvv/mN4UokgCb4sTXXKG02ZjfT3gsDP1Hd/CIkQI4ePYILL7wQK6urmJYTTOjzfZrZ3ubwswKzGzxkFvTsq2X4Z5oDIB8BZ0+BB0TAI5Z24N51DztX1tCqV5GyLcnbFsm+yI5Ludc3lx4XI7Ahng4wPHnY3qaZvqcUPW7lKwvBz05Ofh/us6C2R/hJTGjvalZ22yTyC3a/PWyAhQDmTSTcCw4ADAx9BFhNnNGvGzA+e82tU5ZUJwp+Bg8NE+MuoA78mi6Q4OosIAzvqZVns5T5auRdHBkD17Cn96H3x22f+jjgYQ8Adu00u6CaDXCVGzDS5zzcusJ00Dedn/v6rqc87KjYrEd3K0Y3BD/hBsFNE9ukAQzldKEMhoDIde/fv9/mA3MA0sLCQgNqJC8ImHxOZToCHtlgfQaxSZPi+DydnsPbhpJGCH5C6rAVRaiqFYTtLyQ8yombD+CEbNpxmYEfn1fNb0Cxb1HgSb/wJPz3D33I3v+DwPY2V1bT4XEOMTWIzom3jhjJAh0SHJ7ZfWivhft3lnH7fo1i7YiZiVpFz9f1CGyStRgAzmm5rcrH+ouNInS9vT8CvxsjdQN+AisPau5Yi3x6S8lU7jobfJah1/0T9rtsVTMk8Bl779MPAp6L8NQiUltN0EDRgyH7t5soiU7aFneeLPjNvr8yiBAAbxQFSjPqx+dkHVp9MyiJkKKLQ1GCQ2fvQnWPC3Gnlz0fuOtdgKxt70HWI82L1bjCqC5Rra6ZBEa3sP4mq6vw15GpiVjWEBxDDaDAL9QBqg2NoESfvWuuuQYHDx7EpZdeii9+8Yv4xje+geuuu87AS9HnoUOHGsaXoMeBST/90z+Nhz3sYbjoooss8tvqRqwK/fzm67/R2tpaI3IW8ouJ0UqlmdHVoWFSrJLvawUe/Fzx0dHooQ7ISV+AD37wg3je85+Pg4cOIstpcHD6nZwVpXFSkF3LLe2okFUVOqVjdum+fP9uG/du9XD+pMRSf4AW+5cN+HxkELh6zP8gWzXYO/vzLX+/f5MviCHfUMMT+DHU8dGfwQ7Bz1vJG/D56FDgx/T4eISJjU5V7cWDXxjp0TDPiBFFiKoRcpnK1XlPDvzmf+LZ2hwAej9A/y10rDpXn9rwrNWOUI5qDCugm3YxSQpcV1XYv7yA837hMdj9c/8n8OMX2khVJG0ugINxZdlHh9q/qbOl503kwWYkAt+jLFHKEL0vvPhIEqMokmDGiI6ASDD68pe/jE9/+tP4+te/ji996UuNV5/WMQ9S85Ia1vg4p/h2t7udjcLlnGCOymSgRYJj27ZtVks8duzY8YeWTyaTpr0tZHUV4TFs5YeHO0Xq6TROXWrL48dAwDVGj8ejRufHjeBVggTIsWNHTcz4DA4+/vQ/nPaU150gLgJjvY9iUJ1IjOY6kwo7PLP7IGR44PJO3B412itHkE9HaOUJxmS6azeXYda94Q5oRXksZPO/nZvzBewfAd+NAL4BP2uoYU3PExnmAcaoz90bXcSan7UX+fqyl7k0YlcenwFVO7+7OT3Q4Eb91QZq/l106eGKPSiSpDPpjP3nBa9CXE0Rn0ThepaCN6FGkAbz0PJ2tZ5p2Vj/c3ZEJk11px/SuLDpcENkGC4v47Iiwd2f+iQsPvYxwDnnmgRhjcRIt42s3TaVgvkSeRcVBTah7k7sKkGJ5/u8z59qgcIMqUb4fqauZ5zB8AH4p3/6J7zjHe/A3/zN31g9ThI72WPxc4w/8O12tuurqokCleqGvcO3v/3t8aAHPci4BI7OZFTJ17lN8x0l87KYDcYGivz4oUR2OaiGFLJSYqbDTYcHj5W53l4aG/DGL8P1FO3CDA8Yur7jne/ES176mxgNxqcfAJuaih+MK41YVWLbuMZdqONDBw9vL+HCNMHieAXx6JgdMGkbWDMj6sQmstEdI7w55b4bXSn9Fp2fWUYMi9f/JsO743zpEPzSnJGdZ3gZ9RH4eJabMQT/zmwSmo5RA0qfGjvXIBnubfaBtR+d6gHP1/Ys8vCPVeszwCP4eQC0QIEWUOXkhMHPJ04u4mqOiZAE8XNbGrOzWU8A32UX1FaK9eEIecoB4gX6wzFGZY1W3kXUWcSlR4+hc+GFOP/xj0H+yIcC556NQ9ynrS6KVgcdCpzndo1m9GjeRmhtJbNiqUBUs7OLfTArWIDGGt0ll1xiI2sJeldddVUjcpZ0RWzx/C+kIIsRXXjj82HdkK/d+c53tqHtBEEOUBd4a3rbZno/MzYIRYl6E9HTRkz6g4dfTKwwd0BjF1P6NhVLR9wmksmlsYGuxtz4VqdlSMz1X3PN1fj3D3sY9l53rcljTubmBKrO+NN94Ny1PZQpzL3ElMLJIvyGq0hX1eiR4DARc4qHtHbifu0elvurKEcHkaJEzs4NClBt0a3Azw2xIQAa+LG/0qzO5xpbgu3aND0+KeeQk9m7t/yyTa3P1+oyz+QZ2FnozNTNtBmu1hdGfj41VqTo7jcBv2Z/M42bNnU++ymbup+bxmZ/kxBg2mvgV5pMi2BoA6fo2HMCkV8I8DcGPzuQZ8flFm1QBD/Wjgfs56W7UBxhbVyh08rQzjo4wiHjvV34xtoKivveCz/+rGcC978Yw8VFjLI2yjhFq507O32OQ7XaKYXhNdZHA3NmimlBx304maIc05QkQafXQ9oqLCKfUK6SugyQNxmWEtgIah/96EfxoQ99CH//939veCLnZ76XjxXlKbsMo74w3VUqrefCNjhGosQmMsEPechD8MxnPhP3ve99LULdami5XSxvCvzCvj21nfA5gR85S0N/b9Fk4DcYNDMF+CFykCWAOovr2qK/5z//+S5i5DGccD0cZuBPOOISpTDHc7ln1F9ShxI7cajllH54kF2KPBfR9NTqZHYH1jSKURdt1ByhSRWUt9JYHAG3r5z9/FOXz8d5a0Msl2O04ynqhNPSJsiZZ1ALaCeS0wVujPvcZ5lswctgVK9p8HmuGK9N3rAiYbp2yw9ZmiyhO3/mxgvPBnyn3uraiYAJYlGSIOIJakDo/1PjpouYmN7gnu7igpLmvrmYOHlJI23xYGfsp5hgljWY4irdbSK/EjHTXqbNrBvOeJPjXjGamR7NYe5NM270u252NG1ctQNQ+T26WiEvtFySs0RMA5kVWG0V+A4qtO99MX7i+c8G7vlTWKdBx47tiKIc42qE5bgLcEawXVCAfUcOo7XQxnp/BUudDjpVhOGxddR1hPa2bag7hZ2qNp9rZcUGJfFGGQvP8RtuuMFA77Wvfa1hgQYXKXW2Y92z60p3lS5LXqeUd16Kp0hRoKfXpUskKfKrv/qreM5znmOpNfGIwMjtEIljDtZhb+9maS8XbFIKT4VLBqOcPVyOGyaLGf1UBD9phuTx/9nPfhave8Pr8Hef+Bim3uDAAHDqpCWpGZ4ef7gRoz4Dv5pT04RwvvFWSOLxUBZBUjRbS1GcoMxavHwRRRHnNbLRFDsmwL0BPDRJ8eB8O84ajpFHUyTJFCVXVE+RT2sbyXuyt/lIbytiRELbHzZyhLhlMmGv5zOmPCHQOfCLTcDLtDb2wGdXyo1RoLVE+CjeUmNXv7UoMojKQomI+900GcUzvIryQvBjB4j/G/Sa8+Bn5gAEvel49ronj493TDjwE6nB4UUOrE7m5mrL7vs6gXTdXIx5OlXdNm5IMxw98wzsfMTDcPbjHgv8xF0wyBNUnQWwx2URufPX5zEdA4fW1jBJSkyqIVpxhGJcouqzoytHd9t2YKFtb1VLvLwACC5f/epX8cd//Mf48Ic/3BiNynVl/nvy/WEvL1+XL5+eJ/6EqbHqgvxtJbzWcuoeufjii60WyADr7LOZw81uBGITVN8U4cHCpNhe3avuJ8QONzJsbtb7GQqL+paSmxT3Jz/9STz3+c/B4YNOi1N0coyGlI4AaZZgOjq+6wvBLzbdEiM/RX0ajOS/rHdJbiIzk7Lw8HCeenWcAUx98hrtpER3rcQ5AB4G4JG7z8a5qwMsj8YootLSXS7FkyFyId/JO3LNHfk3YiabCME9+GEDPyew9baQFhpHLsKzwfcJYppnGMHBiM8Dn/2t2p/vk1RP71z0J3hrujQ2RFi+0Kb01u69R5ulvwylOJ6AUb5jd41ZCNJegp89LxIkiABFBIQnXgh+dhSeCvAzaRZHaLpN5nrNQMNn8eMkRr/dxbVJiqPnnYsLn/h47Pi5nwXO3oXxthb6UYIldIBRhKo/QdzNMZhOcWy0hqyToirHSBjAcOg6/+Vtiyj5AcPxyBocZB31iU98Am9729vwt3/7tyZgnmdqtwJ5SWwIaMSL8KaUOMQZRpfEFE1nU1ocpsOUwbzwhS/EM57xDNMHCq8a8Ls5UpeQzg5ZIV1VhcrzjLAKkzasyKe/fMwdxY289rpr8eznPgtfuOQLWF/pW7sbw1H6B9wc8bOBX+2UVuaAS6uV2ZzHRuAlLz0nKzb48o3FMWLaiLOlKB2jN6lwbgncDcDDez3ca9sy2seOoDedIKumJn3hQWUtUV56MF8sPqEreAiA7ujdUjn2wwZ+fs67d11xwGegR5aX0R5t05jibgBA/e1TX7G/IfDp8Xw97kbpZajtE8h5BCPgWdrL5z3w8TEB0EtdDPwodxAgWv4++5B52YbSXh0npxL8CICM/piON36AWYzBuMIoTnGMANjpovjxu+AeT3gC8JhHoe7GOFDXWMh6iCYu4Gh1eoiKGP1yjLSdocTY9IwZYqsNTvpjVGMni1mfDhBnjqX9/Oc/j9e97nUgAPJG4fH86MiQPLWLuRenKzgSucHntbz2odrfNGhdyyvzVN1RaTBfpwTmF3/xF/GCF7zAxnhyvSRdyUJHJypyJoiJUWl+SC9y1hzNeSDgMtwZyuWp/fvI3/4N3vHOd+AfP/M5e3uS062VwmnHFE8pMj3OjaJkd3NXcR1286nErPITkBx1hGwaoeDM3WqEbRVwTwLf0iLul3awezREVg2RVhOkdWmC5JTdQJyy5pMV78N7Qph3/C+2+avz5+6tGQzDdkD+4Cyms6ZH6/YG7OjpJJLD6lGq+Wm6u1Jg/7vaxPfg8fxu1A70F5mZqHku6hPx0YDfRgA0wsOAkJYrfM1HhB4YeYG0o3KuaC1CZwZ+J+/q5izT3PD0efAjRnOXDUpglHdxtLeI6+MU5937vtjz3F8FLroD1nj8lzGyvIuqsknC6C60reZuQ9d9IV6hw3R1iGRYg1K3iu5MCfDud78bb3jDG3DZZZc1xChLXIyyQpBz+2Tzi8M88SpAVPQ4HxESDBUNhhFfWDMUAL7iFa/Az//8zxugcn3UG24AP304F1BdTxqfEGWb0ZWe0TGtnxdAqkeP6S1vYb+d6oFC9yzPjFGiy/Ob/+iPcP3efa6VLPdef9xHNzO0mq/nePleo7VzWOVTJfdzWLGpM63R8Ur9Pf9bi/TvWxkevuNM3Hk4QXLoBhOQ8o2WVXPSmoEfi/BOWxZb5eMWmj0cRIQ6d2/t4Md2QNb4HPilnuhQissIz4Ef6348i+29BoJe60eN3zzgifU1DNxC5NeAoP/tDOw8iIUsbwNsjABnEZ6RIHw/zfbM49Exwe6ewOg6P9yJHpzs/tBrLtKngMm/MfjVSKnJqzn9DVjsZUB/itWqRtXbietGJZLdZ+O2j/k/kD79icBtzsGkrDHOClR5B/3BGL12F52O0xgyq5qwfdVAsEIyqlEYR1hjFFd4z/v/Em9605tMtMwbMztGZwK5kDOYj4QJRjIjZURG4fJP/uRP2j3FynyONnif/OQn8ZWvfMXWzxSW66egWb/v/Hp1cSHby9IdpTBvfOMbjQWm+NnmGd+UsYGALQxXCWgEsFCcyA8nKDpjg7bRzLzxPXqsSFHMT5alpv/75r/+K9761rfi/e9/v4Wj/MzSkx02FW6Lm8lbpFLx4yell5KUwHptzfXISwdmFiF2oC5NKnO54HDxn2qneGh3O+4WpzhrbRVpfw00urVCsq+3pRObuYXI3A6M7D8F4Ld5nHqjr+3BzxPMCnZPumB+6sPWm7dGnbRkb6kWSNLMpb1GdvgoL2B9N0SAkr005MdGwsNZW+l3D7ZnQ+Tnoz3P+DZ1PavvedCiFKshQoLUV2BJssyivtJmZVhK7P927XPhB7rtaH6/U1TDZQ3bqtG+7kenIA7F4mE/YgcIBRZTYEg9ftzGGgXQ7S6Gtzkf5zztiWg/7ueMwFhBjXJxCWujKRayNra12O7p4oRJVGGMidmx8bI/OryKoweP4GOf/Dhe/8bftYiPjK/ayeZT3s3qnyIr7nGPe+DRj3407ne/++Eud7lLQ1CoNY7YcsUVVxiBQr0gu0J4I65sVh8Mo0tiEQlY3p761KcaA3zBBRc48Lu5llYhoxtOdhPjwpVrY4n8EkEq8mPUp9qffL345TnicveZZ+LT//BpvOY1r2naXaqyRl5kjSvDZqeTq/O5V0T2auqV6891BJaXAm7U9NHBZVpiRwmQpL8j2d3lZfx00cXulWNYWF/BIrV8/O/8Te0Cz5Iih4wT/Hhw1dbbe+K0r1rjBX8zGNwYMShYbZ71oa0i3psHNz9Y73LDoqy+YSkvI7+EVxur+zkJS8SLqEV+lLsEpIdJq6T1UxSoVNgBoXOD2YJRUujMaC4EP4v+xP4ysqMO0A2qsvqf2F5FfpRJkQVmVwLBzwDQ/Z+ZIWwBgIGS72R+GXehj53xLvcZozNmMzw9FlIMV6ZOlN9KMR0BwzrFJO/gmjRFet/74i6//VvA+btxpBxhvPtMjKIUC0kb23gN4uFtcrQak2hqJOGknmDv5Vfj8ksvwy/90i9ZBDYvRJYJqbrGNmNsmSU+4QlPwM/8zM/gUY96VEOaSDite5kTEMgIfG9+85tNMM3P5XP87JB3mBdNE48YcHGbXvWqV+G5z32uq/kdPHiw5kYor1axkG+UrZWQVAcS3yMtn6hqvofvF00tW5sQNDV5Xfm51fSqqTk6M7zlFyMAfvzjH29a6hRNWmTpo8GEA5AszZ7ZTRGUSEYYq+unsJl7Co99P16yuQpT/0S90rjCMtXhnLNbFLhPbwl3qoCl9VUUkz5yHyyaFEPGBXa1zpCVBD8edicOfmYyaQl0jIwnP3eiT5fcPp/zipuP/Hzk8IOc+uqKH0K5I3UjS2VLDtHm8ZekFvU5kiOl3sGDoAM+/t1EhRI5cyeREJHUJZS72BXxpqn0mjU7paUb6nw+rWXkZgwvHYwobHbgaLUm+lcq6uPr0xKxJ0n4mpkimGVWbd9XcZ/p2/xfJytzEWg60i828OMJQH9J289zqGqbF2UYxTmO5h0c3L4T5z36kdjx3GcAZy7hckwRbd+BospxJhlVHt6UohUUl1cm2j+wegRv/9M/w++8+rXoU6lRu1RXczj4m6utlY/D6EvRGiO8l7/85XjgAx9oshMNSRd+cB8pa+Q9gY5YwDSWj9/73vdaqs2IkOsnHmnd5BxC4kQYxHsywB/5yEdw17veFWZsMM/m2nHj+3n5gSGborog0ZUHAD9Q75kvNErNrfWrLsj1yzyB4Mf1SO39qU99yoSRl3zhErQ7besW4ZBzXTkUaVpqzH9k2rg+r1EmAPLGSI0/FCO/RozkjzgOh+GAol4JnAXgYg4Y7y7ioqyN3eMx2sM1JPUETcYdAB+bwVGnKKapHzrIk+fEIj9eqSfUGhpX4zRfTKhxlwsrAAAgAElEQVRTu3rXNt7TnRx+w8OaX5Du35rAz19PfH9ujClBLkuRNKmu6+AQABL4Kur8PBgSJBuRM/cOn/fgZyApyYvug5Pfdtkc4cHeXjWRzSI+x/I6oHP1vMpHc64uyLY4B34JX+c5wvUQHMuanQP2mv2n+YEfS266Qk+AnGrws+smhxuZvRzzCYKfS31nsOvVO5Tpxxn6SRs3lCm23edeOOfpjwN+9pHA8jZcMx4hi9qI1yc4o9Wz0a3V6lHECy304yne+hfvwn9903/D9ZdehixtYbI+2ACxcmUmLkjfRzDkY4LcYx7zGDz96U83AGJdL9T1CXtURuM9Xxc+SK5y+eWXmyv8q1/9anOFEfCF0hql3q6xAo3D1LOe9Sw873nPQzSdUgY58/IKozsCHNlZ1fsEYvpyAjAptfk+kSG8D0Nd6XAUUYbkimqI3Ejm8GyJIapTCC1U5zYyOlT7DP/etrwNx9aP2S9q1ns+8uNrTKcmHAUoFaY/AjgYppgA7LFdghtA9MA28NDObpw/rpGvryKvhoi8ZCa8ctIGfNyAXxKA34kRHtzGqtXGaDoFfeOYuue+0dy1TBH8HOHS3BT93QrBT9/BoiCv1avyDLVFfYrsXGrrwM9ZtVsa7J+T+LlpdRP5MQd6liYH7sT67KBS4kTOISEhosMYW7G5BDKX1kr2YimuB8MG/Jp0lwDowI/3bhlHfjgCxHvnnarIL0A2XjpLdi3Zc06T2oCfP25UwplGCaZRgdE0xdquXaju91O4w0tfCFz041hhQlVsw9rRVRTrE+vuSBd7WD20H297/7vxe+98K66+6goXdCQtlH3H6Aq4wrRTwEbg4/lL2cmzn/1s8/UMbzyvxQUIV1QqY1QpHSHfF3IIf/Inf4Lf//3fx5VXXuk8BIKoT8FXKITmZ7L39y1veQsDjnqDmanATz79qtOFkZcYXdX1QlaHG8yNEBliVyTvGLGVNb6KllqOoe1nPvMZiwA/97nPNV9chUtR3BMybd5lmZEf7ecJIDzMSNFb1wdzV2/WSJBslzATApIcjPoenAMPWOjgntEillaGqMcsB7PZkc7UsOhPdTVGkxOetHWMzIxPrU/khAkPrmvSKjA02QQZushYumhKQbUbMm2WSxauBIyhnH59yfPWEvnxWLB9KZEy01zOiSDwMa31Nb3agM4BXp0mGyI/J4Px8hZGyJu0t5ERtk6HppPCnWY3ro+ydOKidsOLJu1l767r7HByFvbzuu4OdXso8osZIRrY8d4DJAFv4sDPQNDcuh2b/P0GPxPuW72TF87pBvBzzK3LU6yvvU7RSru4rgau2b2Muz3rV9B+2lOAxUWs+QaA4aEVLLe7mK738Z6//Au88vX/GVcfugFYaDlgH0yQJc64OHRzsX0aRQZUTEFJMDz5yU/Gr//6rxvhMG9Vz3NfNvWhj6CCJAZBxhHQIcq7vxBjDhw4gA984AOm41OQRrwhRnCdEk/LV5TPk+0lCBv4KR0N01++WYXEUDyoFJUARTATsGlZgZ+JlX37idJiDUaZd4SQ4prL7tu3z8COj7/2ta8ZPc12GRof8kZGSTNEjPDwpqCau2Hea1GEMWc2s+Jr4GeeWxyoZoYFBD5aIHL62uOWC9wtSnH+OEPGGadgN0fK4wKDyRQ2iM0zybyk2kHjm86dQv/E/dyovF9JYgPUPE5QxCkiOgePxgbALe5fCsRD8PNX+lAqseES+gP+RwN80u7lBSpf82s6ODhS0ae5BEKBIIGvltzFnFxkcuCincbqKpC6zC4ZAfg1T3pjA7GusnInoHmG1/Y9I3Nvaqoe39LAroSBHyNDEiOW9vJ5NxnNwIF+lSaFcWNPCX7iWk7JTxXmtDYRxpsT2BXRdyTpmPHlG/MJtO+cWA/wSpJi38ICinveA7d/0YuAi++Jo0cOI9m5E0W7g6MHD+Ndf/I2vPkP/gDXHrweUZFjyGlKLsBEr+vkKgpiJI8j8DFgYWpLlpWtZrS3UiqrKI5/a96GCFJF7Yre1BbLj1SwxWWIO3SKIbASJ2S5Twxh1spIUKJormvPnj3GKJNdNvDTCkNmTF+GwBQCG9++GYgJdUMyhAAW9u5xZ4QyGH6uEJmPqcfhjTuMy1KRTY3P29/+ditwsiUuTGW6Cz2sDx2NbVGf9zYwosN8vT0hYm69AGUqvbFLd88HcPciw2OXOrjdYIDFfo14ypHQ9ETLTbg5oIwhS1w62jguO5txRoG82dCi8Az7Ho7oUUJ1fWXOMK0kQ68ozFW3Ho5sbmuH4Edvsh8S8LPjK4j6DODSDHWWezLDs7kEPBEeaQIBoJEeFvl530Xr/PA6vy3a2zYziQjbZ2pmD55cUvSnFNciP9ODOhbXdHzm7uLTYBIcHgQd+DkgNKDjevlcAH6sC4rqOFVEx4ZuIBP8U3bvdAgGfrzi+9DWscI+j1DWUAHDOMKxzjZc11nERc94JrJf+WWgm6Pevojv7N+HP3/Pu/Hnb3kr9l1zDXLqLhN2drjRDUZ2tGe6PkZWPHcFhOeff74ZjtJp5Q53uIO9Nt/lwc1jFKfILyy9iYxlyjxf99epRgKE7O+LX/xiC550U/2PmkHq++5///tb1ElpDcFxU/AT08IIKzQ20Eq5QURUGRuEX0jgxy/P9UgnaAA1txyfI7gSEPnlGY7yMZeRSFI+/KwDUgtIdJdf/7GVY1YXsnWXLuXl72ESF0MxXwz0R3sxBRaGTtN3Ya+HB29fwkMGK9izsmLASKxMQOY7MTnnKAYGbB1lqw7rgab9qmzG6sjG/dUoPNHyPWBe89ZhEuMGVDjKOSiAzfvtZbk56ybTCgUL/VOmLkHaeyuO/Brw89GcAVxeOMY21PMJ/DLP+Ibv12MB4LzOLxQ8BwRRAzZzhIcBmhVKvCd8U/fzA+r5fpOweOsrL3p2kV+FmM+L2bWI0ctd/PNgn6qJoR0pEoKfHG1O5NgRoPFC3NwIfibDCsCPR7LeE4yKVfTJ1nbaak6LHq6uM+DCi/DjL/514MH3xbevuxJv+uu/xJ++771Yv+patFtdTNfW3eDVhD6KwJitn15vx4iPGaG0fgSdX/mVX7GojMJkgpSMTXl+89zWLVSCCPwUPGm9fK+5sfh0WqDJ9fL/y172MlOKcDl+Ht1dHve4xxno0vSUUV94M0srd+WbhS9icnkfto2EiKq8XA4LYoe5TCiADiM1vkfL6QsSQKm5kekgrXD4GmsE/EJcH3co7wl8f/qnf4r3ve99BpSdhR76o4GL6kzi4qMynQDGVviaWQL0JsD2kYv6HrDYwyPO3I3bX78XO9YGdnzQl8yunGT3ag4rT7DGto6ay9bIGvCrMSawUmh5MuCXxjgQR7h+XHIWOrazF7HXQZveaqMp8pKSBTcOk369jWfhvNNbEHn+4PkBzvhqu+JbLc+DGh9nBWqL6IKujk3Aj3XBJhoMTE2tTihBc9Pj6zpGbtRK1oiKZ4jBNFSdGM6/byZSdv27Lu212p0XNtvx4TV/iQc+RX4xl2e0x8jP0l4O23VpsTHLsov3teQTsAKcnb/excWesGOAEi7HfrtswegN9/4NIBmsop2gPyjR6i2i31nCV1f6uNvTn4bukx6L3/3r9+I//eWfW5cIjq6bUHpb3sFwtA4OcEiLDHXpAhxFekpTCTg0F2XExyhLEZxGTBJv9JhbI8JDra9h0MTXVfNT2Y3PEUBN9VGWhhXf/OY38c53vhPnnXceHvnIRxr4EUfCNjjNHrFIkh0eEhMqV1dOLn8s23eBWJQorZYUyV24jAqMjMxEbYe6HYGpaoCKDFU3VGQoQJ1fN9NigiOHnRAAP/Z3HwNaKS8/rp63UGCSRRgOhu5g4HT7NXfljdIa26bA7gq4H4DHb+/g4qKH/NAhtK2eo+NDJ6tzyWAKrZqfTCs1YYv75WRmcAzTGEeLHCsxsH91iBWCH4A77DwDS5MY/WMHsRC1UHMsaFRag9GkLt1XI/CmLiMLb/4cCKKBjcf+LUeOuP3IulzjYRfF1r4WMaLzaS3rfXwcE/wEgAQ/iZ094ytSpCbwWQ+wt7nSNDcTRnuxs3d8aWyt/NkfMr3OBNfieBf5ybaqMTHwVlZBx4ba2whiBED77ak9JbixVmvMrq/3NQDoiQ+2ghoAOv2dtuVmdm9u/JE3hC8BFWbHsGrSQsTj12SiVhuD4QBo5RhkGQ4hwnDP2fhKXOFd37oMn2davJihHsSIJhGW8zbWxmsYZUyVnMy14AXM1+0IRgQfRnyMxHRTQMVzWmSH1CFSj4QjL23rfQ02xBvJ7sLUmcERMYNgKMwQwxuaIMzvxKa3lysT2gr8JDwMpSx8n7y7JGoUgsu6iqiqpuTwA8O2ONHhyuP52bK7CrWEAuYwGmXU9+1vfxvf+s6leMs7/gTXXH0lDu894NxQ2FXHi5+jtLBt8QyUnN85XMP2GrhrBDxyKcLDpxnOXh2j6+dqbH10ff9eIeGxludY53yTcowj6xNQNNBjTTLtYnd3GwbHjiBjImOaBQIf6zi+l5QR71zx6Bb3A9xQcJ87K22ergM/a7r3LK4BoNf3lRbl0cXFyVush9cDokWDaYaK7K0ZHqj+57z97Ji1qM8TH0aieMcXq2/5aqlto8uB3YhzX/yyJNSDn2ktfX+u7+YQ06t2NSdb8dIXlnQYCRL8JqwHupqf6+9lpMia38SiQPeYciaaIBBUTyH4ndThya6ZDH1atOQxhnGNY5Mao51L+Fpd4S9vWMEXABzJ+BULa3eif/OEXb7Ui/VawOoYGM+kWLe5zW3wyle+Ek95ylMsGlNGpzqggiYLHOLYMjpiBc/9EPxEwvI3FvgRP8IgTFGizApkuy/vUAZZ864yG47Qw4cPu2DBR3aiqzX8Q26pQlxFZSEbzI1XnZCPuTGbgR83Vp0hWl+4Xn6mrO7nf1NuF4kQsTn8ouv9Pr571ZX44iX/jE989KP4l699BUcG60DOkyRHzVr2+gh5XdGtzGzp75MCj9jRw09PY+w4toqYYfsJEhYnddxZbTJGnbdAmmdUJFhFib0rfdDdkHXJHztjN6rDbLNLkVMuRONM8nlZjClKDCcl6LsQRg/hV5lnOu13PtXf9SbAT47LxpIL/BjV+SivyjLUKft65+p7jA7tfY7hNcY3kMDIDMGZVXjQC2d8WHeHb3PzP5TB3obQmNKAufa2IPJzoCc/PxEZ/m+LCD348TGBzYOjgd9kYqBnhJWlvxNX85tODPz8tNOb69txsofalstHcYoRhzC1EuuGWhmVGG5bwLcAfOTIKj4P4EqmmBGtxQon6k5jrBP8JiMURRejVUdUMtWllOWXf/mXDch0biuKU1urZncoRVbGp8FIFpF7eRzxRlijc18BE//m5yjy03IKnogZBOCtbtFm4MeNJghppeGGaEXhFHVFjGpFY44vIaIiN21Y6PIs5OeXEfqHqXaI/gI/3ksozeXW1tax0Olg9ehh/I/P/gP+6sMfxOe+8AVcu/+AXXXjKsL2KMaussSdYtb6uri4yHH71XVs749d59upBoSbeagyIoqzFtYnE0yoqVno4GA1wrVH+waIvRg4p9fFcpRjYVyjHKyhxhR5lKFKI4wnlOXMtTD5SvZWX+mUf9ebAX6M5syN2df2TKhsqW9iMheL/CzN9eyt1QJ9jy/ZYC7vwVJ2Vw785v38vN1VM93NR3wq2Qj4mvDYMaKGiGFrm5eluB5dgp0MCzzx0dhc1a71i+CnGp8XNteTsavzUY5hJAjB0EeBfhymfCZv5uHyfXubOTIT/DiAaFpj3FvE3qzA59fX8VeDdfwrgGPmjeBGUERRgmHOWujIC7gjc01hzyzTXZ7DnLfLVjKd/yqLhVo+nsfqueUyxByCnW4CT4IlcUMuzeIR+LeCNMnnwmX5uhQkm+286NChQ6Z2mZezcGMIYmEnhqJDvj8Ev3l2JmSCtW5+uJhgCaAFfiJC5rs/QhKGy/AKEO4As7FHbMPQaahIb7W11WOWDn/8f3wG//yFf8bXvvgllNfvx3LlZu8+aWk77t5uYXnlCNqsw4xdDeb03MzPCZO6clr8TgvDVoobyiGu7A9xeAKc1QHOZNtdmaFYHyOu2aRO8S/nJbOXlAN0Ntn6Lb7U/FtPGgyPA37GoVKP56M2i/wyn/KqvscOD6XBYnJV8yNAeuCU3MW1ufm6n4GfLK2U8gZyGsO+sMHLg2G4E1ijI/g1Ls7ewFQAZ359M1MDA8NG8OwjP8pgFPkF4Ee9n3uedT+xwp74YBucN5I+fcefo0RM88f6Nr86/87bOFr0cGma4K+P7Mc/o8ZezupIcoxJ9iBCTkkLKoyGfdzlLnc2x2Qyq1JrED/UcaFILezi0DnP85qAx/fz/1blMoKYSBVhEvFBs4TmwU9lsuOmvSI8eFgIdblSPlburOJiGE4qdw9lLorgxOgqIhRSE/w2M0Hl+6Ta1r0+UzsuDH0VEZJpwqTG0rYlFFScW3ztCypsbSsn+Pq/fBmr37oU13/k40i/8nVc2B9gx9HDqNaPYdvNM4z+vuEiz0Fm5jk7HBBjVE5BEqTfyXBdNMa+YcmsHcs5a4A5dsUtdKeRactsv4PgJx3gzdjM74cf4E2An8wKTKNH4BPZQfBjhMYOD3vNR3oe2JrIj3Uh/5xLe116LJbX7hvtYFDz01CjefDbUBT11vQh+DVW9d6/zyQuPv01/R41fq7bY1bzowiaIOdEzkp7HfiNEVO76WuALvX1Jgl+6NVJX4Buxk+/ZernayZTfkVvhFAhwyDr4vpeD5dkET50wzX4/wz8OCunwJDdK17kd697X4yn/OKTzZ2F9T2CDWv+PI95rqskJjBSXU7bI65B572CMAVU/HsrwoPrYKAlpYkwQxwFP1NdYZtGfuPxuFadT3Q0QUqgFoKbViqgNFcWP3oyZF/CiE3prl1zPami51Ts1HrD9YdfRNugVhWx0la/oY50NMXamN0ZFToEbXZN1GNMxn0sbF8ADhzC8N1/jcve9T4sfee72NY/asDRa8eohm6k5Om4kU0mwZFlMbIywrR0dpHTIsfRIsbhpMSV6xPLrJZi4NxOG2eihaI/RTIpkdsOoNJ+vrd4iy/0/fADvKnIj1GfJzGY2kakqJv6XgwULU9wyMfPmxUYSMreKnZCZ094GAB6osM99iSHgLOp95kgLfhp1RfYJEcurZXqWf27oXuzJymcVs/X9RrLeqa9ntTwri4bOjwss2Da68GTNUCrBRIs2fZ2cmqBU3HMspRnpVB6sprrM0mIBOM6w7GFJfxLEeMDB6/FZwBQPjzJUvvKLbRw2wtug995/WvwgAc/wBoSqO9jtkj8YKTGzg7pfbmtCnLC8z8kWedxIyRDw8BM71MwZg47m2iGQrzZFPzU4aG2EguevJ2M2FltoEBxvsOjOZT8bF+lp02E5jdMHR4KbcN6oD5LOhzl+wLksM6nGiRtFZOIV4Ya69UYZTlBag3lE8RRiVZSIZ0OgCMr6L/9vfjGW/8Me44exp6ihelkDbzasfvtdIGfdaKQSWOLcuXkK3HKXtcYK3GNI2mNQy3g6iNjjKbA7jZwbtZFr1+jO63Ri+gI48ZuBjpW/3MQAOdAcDPwO1kS5CbAT6DlIr9slvYmvg7Yarv2tiCdNXBsIkTfy2t9vg4EnQmCH2kZzvhowM+HMxJC2x6ROnxO8NbM7fVZQ2NG4AwJ7MdRe5pPeeXfZ2zw2HVxKKJz4FeiNqJjinIwNPCztNckMWMnefG6wZORSp00+Pk+X16b+LV5mYjzDBiT0Y3Qb23Dd7oFPjtaxUfXV/DNGjjg3WMe/sBH4HnPfg4e/fhHmS2dOrmo2WUqyvOVsjSCoTJJ1efC7ea5HErg5oGMUR9T6bAEFypF5AcQuk+FgRYBeMuoNxxdGUZ5YadGGIVxRSE7E0Z2quGJ1AhrgfPLhXIWPeZyoSliWCwVcEq/Y3KcOMVkOEXWTnHdyqrZW3UZBYyGaKc18kkfSR6h/Mw/4quv+0MUX/82LpiWKIZrSDsJ1vtTtE6j1IXg5zpFAHaf0JnG9qf3ZetnMY7mEQ5HU+zjEJoRsDMBzmstYtc0RTwcIDPGhvZLbhJYyRPONzhlZJPDGRLfBz9Ayyo9bmyEWjei0dJZghtPKjK3HEspcEtIeOSos8yxvaoD2uueEQ6kL8b40q1Ffn8mcA7YXqW/XuRuzWleauOOYb+xIjcodSld7zQHddus3nm2V0OMLOrzrs5mdOBqeDGvoCxDeELDMbsu3Y3I7FonyJQq3qbfl0BZWgRYOsPR05h58BjkdUE+mG5b+GSK1bTAFSmwf88ZeN3llxvrezWAn7z3vfCa3/odPPiBD0a24NXanqHl+csARgDFc1t1egKY7KXmASlsb5M2WHrAeQlcmCEqtZXhgaJF4Q1TcN1CmYwBZDi0PAQ/tZvoufmUNyQ1pL9RhEhGJ7SX1rKhnicEP/kAhstJT6hwV44w+nJ2NWHkM6lQZzGuY6tbEqFLK/TBOhbjCulgFRis4uD7PoAr3v4XWL52H86qKiSTkVld8Ti3aOs0HXzmEkMDBn/waTtcOsT6SoRxp8CRuML11RCH+i4IoSnDOWkX29Mc4+EqspgtyOxBdrId3rMuRVk0veS+n36Am4Gf+0RnVhp50JN2jzIJJ2p2AFdaa1uGRK1sAkDJXBjNeUKEUZ+l0N752dJiIzyCWp+JnYPZuF4MbRq/ZmP9D27WVKxfuQuH5X0bIj9vSNAYF/iWN4Ef1QS+9a30NT/n5sJocMK5sPaY90Z8eFLEeoN91wjrhqcL/JoeeJZe2GLZADF/wQSDJMWhVo5DZ+/CBw9diw8eHmHX/x549BuvfQMe+sBHI2PkwLf6a0qo/90M/MK+fhGhep/ATx0coZxF4Be6SCnNlXxOJgfiF8Q/yApL0eCG+zDyC9FY7GoYhoapqESJ4YcpChSIhXm4Nkbpa5jDh6SGagRKmUOHCI2u23DV4OAV1Lhu9RiiIkNBP7xhHztZvj16BPjud/CNP3gzhv/weZyzPsS2kgaUrp2sYEnJBhKddAJxQito3KG9EQNrgLLj58FIEoSRk3WCJDUOjIY4MHYkCQHwrE4P2WiILqUiPHcnzgqLbjA8iSccPeimt8627xT7AYbgpw9xwYOzVY9pQx+ksYr8Yq/jmzbgp/kdlLn4umDo7BL2+ZpsxgmgrVWuAcCA+SUAep2fO+B9hGhh6mxcJaOwBvga81L58HkbeyMoZvb0vLBY2kpXFwKad31pPPwIhCyMWWTowM+AT+Dn16f3n07wU+aRT12LaHigjOMEq1mCa9s5vpLXuGxpAQ9+4YvxkKf+MpLuku3GkE+SeWlIaujc5nmsqY7z/ADP9XkmWLjC1ySDkXyuOc78cmqnDYFNbDLlehu+VdCpFm0GfvxAfhFZR4UgJtJBlvWhFIYfwmUU+ioiVOFRbSxig8ONkgKcy6sFRmmvmOcbUeE8yzgbpCpxw2iAOs9QlRNkg7559WHfPkw/9nf48tvfgR3XXI+zeKW2lDjGgMYBRYJ6XJ428NP3Z4Q3TGtzneaFlAch02Dem2Mg65psP8pTXDdcw/4RqR0YW72nXWCRIFBWGPX7BnW9OENO8JlO/EV5Y/1PIyPV0ncyJx8P/rkBZd5N2VmqJwS/jBZhro63AfzSDCWHX7MW2DC5SouzmdYvIDuM6fV/OwssAaBMTzXPw/naucFVivqCep8fUGQAdCO218/qNXZX0hZnWaUuDosYBX4TV8Nz/b0EO5cSW+TH/3xeaa+5vrj327o98XFCV8+TXIjH29CXXVp2vPnWzmjmXDSOIhxb6OLrcYULHv/zuNMrXw1kHaCzE/2KPbee9/WYEao5hBs6/3X+8nwOcYPn+WaMLpdX14fwRqmrskm1tIU1P30eP0MmKJvtqmg0GtWhrIQrFbGhBUQwuAs6eypdK1xIRyvqU8SmQqbQOKSww89zF2LnqKudpWgzZHXmP9eiUBsiXpkU4hi1ckWG9fEAvckEOyiD+fZluOq/vB5H/uEzuG1Zojfsoz/mWL7c9H02e9UMSU/njSDB2p8DP3oUsg7UnsyuxM45LUbU61kf8N71FRzk+cmulQhYbhUokhTlkHWlCVpI0OJEtOb7BeCnur//yicDfPbbzoOf1ZBclGWRX+Ejv7man7Wq0bLLjA2Y9mYzcwPV9ILa4Ia+X014s/ssGGjuWV+bD+JSX03tcymvB0IL/LyzssBvk95eq4vIl0/RHzsPTOfn0tto5NrY6Pdnz1ka7CI/q/kxDbbo0LHCzu5KHSDu/nRlHhvBL7aLren+4hrTxPnPcNOTxTYujyMsPOD+uO0rXwmccz6wfbfNAk7pI1c7dUh4Hofn8/z5rmwu5AS0vO61jEAyjBbnsSbEqXm8CUXT82d5tLKyYoSvAE3gp7BRtjP6MiE7owgtNERQlKY6njZGoKiQOGRsVFdkWByKHEOdoOoJKoIaME4n6LA7hNbVrRzTJMcahtjB2WpH14BPfxZfedkrsOPqa3B2UiId9bFaVugVKeI6xWg8RB7WxG5hDHSnn5+6Fdco48rAj6co016CYJqlGI1IYhD+UpSdFo5FFa4f97FOgKTBK+2witz8/ziykJZYrEWxFcl5fNzy4MfojJGf0l7W/iz68zU/Az92b+RtA0EbWB4SHqoVyuFFhIiGlltKTCaYU94opFbdb2Zw4AIZL7Q2lA7mWdjF09f4LPLzbi6N3CVsYws6O8zLz4+pZGRt0d0UrPk1aS8Bz4BvBoIu7Q3Az4OhSWFOU9mF4DcyJVCMYhohqd2RMk1Kuxhz9zEi5IW2Xmjh+jPOxEW/8RtInvAkrAymwNIyapqacliSD4gUqYVCZJ3HUoGEYKX0VkJngZXWJ7xQRqhlFRiFPcGNCsQa4d0FLjQ2CDNYOzLC0ZXaSK6EX0Lq6XlMUGqrDRPQSW6WZKsAACAASURBVLcXjq4Ml52XsyiSDNviQjYoZGfmW1xsveMxOvTU67QxbbcxTXMMUGGJE6iuuhYH3vpnuPaP3oE7DAZIRkeQ0ofPW5310jYm4wEoL76RJOQWAkFGRpylwAglsTkPzraKAMhiNA9E6+KiFM0ZzwBxgUk7x6FoitXJCIORK9TQGW1nu8AC/fFGY2A0QW7rNWPzDaSHHRinKPJrwmYjFPzENK+74+Ahgl9t4mamsQHb61vYqpw6v3wmdRHIecKj8fpTzc+YXO8AYzU/Rn4B6REYG0gL6ApTvo2BG2wpr6/92dBx/R3Y0FPsPO/NF7S9maUVa3qk4FmqMXLDERl0d+axKfBroj4Dv9D1ZYpyNDKC6nTcmHHQXIOXhLzkWAYaUNSYJCWGmRuetdTNsHJwgrTbxoFdZ2LpSU/Etuc8B0cZEZ55pp1DduGYU4HMM6t8XX39+q4KZPg3z/v5jjIBWFgPFFGi9YsM2SzC4/rV2xsCX5OOs8NDQmWBGF/UxmgD+WH6AIIc9TVhu4m6N/geFhkFYqrbib2VQ7SiPSm4ea+eYEWZ4RfiVUP9feo8YQqRlVMDaRPLZqkxnCl7Dr/yP/HVV/5n9D5zCW6PCsf6B0zWgl6C9bUSy1nbuyTPjYe8BY9CgZ8dODZk2oqYlgaTBTazSJpnZBEy9vOO+e2AuiiwlgKr1cSImwODiZEgO2NgmeMFJhXycYkuXXet7uf8AOdpRYNEw37n/7ZxuM/GHbGlW0zwNufwP+u3JfglBW3q2dYm8HNdGtbpwbTX29hT6qLuDUeQuPc3QudG3uIdXIzw4Oturm8z0NzAz5saOCscL4j2z9kZ5V09JWtpwDAAP/Pe84YFcmX24memvdZkz5TZg1wpzz9vYsAfLpHEhaDXRH6+zc1HgeVwMCu9BJHpLXEY8gLLcQ/cH3lJ0swdgQS/cVq63TQElranOHRkisPUx97/AbjzS14C3P3uuJ7T2DptN6GurJHFrk3NfP7YDeInEKYRh30Bw/U+JqMxIl+SmLJTxgM/z2Exs8oSVeoSE0zsEA7pNeLIZsEW16HlBKLz9+bndzzwCzs4lN7yhxf4KTz9foGfdg7Bj6pxOTmY3o/zU+sanVYbnaJAvbqCqJ0Chw4Cf/v3uOT1v4fzrroOZ9DpJZ5YTU3OzO0xhxDxhDh94OfAZ1aHcknHbEawoqpZD6i3qKStmH2XGMfSGCt1hSPDKYaVS4HP7vawgzpAkjsx56xMnG8do0oekkynCQspMPJzxSxd3tBrOotGRJCE8Ukjqg4CZ3l/MuU1owKmtd6E1ATONqnNgZZje1NMfWRI8HPmBp7FzXytUCDHv8PeXx8h8kJRxZGNN2UEaL6A3tre1fxc1Der+Qn4/L72JgNmampzOzR5TYYG3tzAm5JqgtvUp62JJzREeMjBxUldHNFhc1lM90fgc33AJo1hqkwixKQzLs00l+Q579HNgLCJ3E8CJQ38POFBtjepUlqU2oWyiicoOajcEffmHnQ07eBbeQ/3fenLgCc/Dgc7Lcu2oipCZ1KjVbt5vfTYHLcTOA+i2izZWrzQDMYohxMQ9CbsTbduEhc1zgug7eLCvu6A0ZVeMCRMCHAMtuaZYK7zJi2tTiTtlQyG99z405H2EnQnFQuzqck5di106XENlEPghv04+Mbfx5Uf+CAuOLKC5VEfVVwZ+Indao8jD36bdEKcxAF1Sy7KGSD9ThsrCXBoPMDRPlvNgaUIOKdYxHJSYLq+boczr+lxXLvBZ+x7nrJtrsaUIkHWSM01Ooz+NoIfrxOK/kSSCPca0xRvjsJ+25hzObJgMltT8yOxociP4McZHg4MbXC5gRqjPs8Sy+RAWj8bYKSoL0XJCDmODPRYN3RssAgXB3qNvk+CNJO6eDMXbzBgUZ7v5HC1Ozo3+1qf1fOcdIUkG5lesbWJl7Rw9OgGqYsRHfxPbRJrf17k7CPE0iI/gp9LmymyptWVgd/N6Dqa/y1O5LjbDPzcZZG3MaZJhTXOl2kB9RpQdwpclfZw1s8/Dtt/89ewsms7VrPCBiEtjoEObUb4+3UyTFqJtW5ScM8Oui73+foY9WCMMXvYKVCwMbDuOJs3UhEPISZ4vl6oKE6guVnay2Xp/bnV7WYTHiEbw8cqQAr8wsKlip4h1X0qCA/VGPVZE7KZRRvj4RBntFtuyPSRg8B3r8AXXvL/oPhfl+KC9T62sS4ROfCzMN86KlgPs114IsfND8QyJoHJcgyzFOtxjcPjAQ6MKuv23ZEAZy9sR7Y2wgJi5DaL1g1ij4rUitR9piAkIBqRq5jvuajPjzy0CWk+NVOR3k5CMch+bKjAz9XrXGfHTOzs//aRX9mAnyM9NNSIhgczYbR0fzI/8Jb3JqFxxgd0draoL5zx4ckOF/o5a/sm5bWTjsNevLitaWELBhAR/MTUivU1F2c/zY1DyxvwCwgPG1ykyG+0AfwYGbK/NwQ/e87GYt6y4Fdp0Bd/f9O7EqYIfmR6PfgB6HSAySqQdnJcly7g2B3vhJ/6L68GLrwTDrHWjgSLkwit2v0OKBIMWzGm7FSyWBLoTCpEI9ZCJ+ZiNEhqVAlt913tdZ4oVXornJH/gEBPeERCVmWwecJDAugtwe+mpC4CrVB2Ekpd9JgfMA+QIaN7KqQuodzFwlp2NFAEPBghGqyBnTY4cADlJz6Ff3z97+Gsw0dxdr+P3nRo4MfohQDI/Z2aol2zDn4gsOx73ghC1cgc/lK7KjMN3jdcxfUMMjjkPQHO7fWwjAydYYlqtG7OxS12s6cxxpzAtcGmf+PFQDVBE2N7gFMXAPcdTxE3MnI2Ecw8ChNGcgSvjeDntH4u8rN6Hmu0ntU10wPN6bDXJI72Oj6+z3R9AkJvdKB+XwmfxfrK7ECjRgV8Dgm90JmhCS8KfnaHHzTUTF+zeRx+Cpvqft7eigSHja30UhdnXuqAk0yvdXowYuTAnUbkLFfnMkh7R0aUmL29Bz+7nvjgdCsZ1qmI/GxMgw8GEhsARvBzs2CZ8JL1ZabEMibdxadxjMP5Ei5bWMQ9X/FSdB77M5gsb8cwydDloTQhY16CRZY+e9YZlVOrV0fmRpS7YcoW2o5zXrTIMPM67Pp7Q/zgrxSqPfhY/wWAUqYoGJJELsSkeaur8CS7SZGzpqhpoXmR83y4eapFzvxc0eDzUhienDbCogZW9u3FMo+YA4dw6et+F+uf/hx2HTqMHZMRWiVpATKps9F9dgr8APipfc+It2EBJ5UZmbFBiqjbxrGkwtXr69hbsp4H7O4Cu/MuzppyLvHQrugZm94ogqZEwZbd3M3agR7rNm6/zWaZeAAx8JtV6Z1tPK3REyTNVDY/mY3gJQIjAL9KkR/bEjfo+1za61Jgvw65vDQRohtqbm101jPsWWDvGm27ysseNlq+Bk3ONr3NnYAGXMbYzlJc59/nCQsZG0jzx+jOXF3c+0mESOdHMLS2NgM/ER7+fWSHrf7HdHjYgB8N9Vza6xhpH5tueoicCvAz4tvXLmL2e1qMxgLJDPzqDnBoFdizlGBwrES/2IarOj3seMLP4PzffBFwm3MxjAur95md/2hsI1/7UWmBBm8pwQ9uLrXVdXOWK9xxZWYKfoBRaIiiLy3J3bzXp16XOapEzqFsj8uGvb3zO3JT8OObQvNQRX1a8XyPrp5X9Hcq29skbpSxQagf4lWEdk9FAqzs34tFHkzfuQKXvOzl2PXda9A7cABLUYXM/OxnvTsaTGTA6mf9nhwInZ6leXLEtBAaDDHllLcoxbST4yCmuKYc4+AUoBxrVwHcJmthJwq0JrVFKyxqkwUmJyeiZf5bEPiMUPBFPbXexYG+pbaBFG5JN6jIR34h+BHEmh5fD4K+hU3gl2h8pQDQ0l6eKGEE6NNaafy8dMa6RjZEfl760nj6BeFpGPmZotfZ0ZsBhByZm77bwLo+ZHzl8ExQY53ZS1hCnZ9NbSMoUnbkRc8GiN7Pz9UICZ6s+U185OdqrrcY+G34wRX1+YgeU0zTKaIucPAYcPb2DMMjE5RpDwcWtmHlrj+Gu/72bwH3uRiTVs9IDZYQpsMRhjQepu7CWn9ddEfhfZFmzuAiTzH1g9Md3LrpbQKykMnl+U/gU+ATdniEOEW8Cm9cB4Om43Z43JSxgVrUQsW2+vSUa38/jQ0EdgI/fvkmt6efIFXmdYXxkf0oVo8BH/sUvvLf3oxdZHnH7G2lawdP8Bn4NRT/SY6ePD2QN/tUu2q3UlRkKVlPYTSbpBgVGQ7GJW6ox7hi3cH+rhw4r9fDGVWObG1sMg3OemLivFnd0yI+P5ydj/mPYn4bDi8AsWiaAletwZkZGHFhhIUHMIHfppGfMzNlh4eJltXXq2V9e5z6gznPw6XHvj7IWRGsHTUtb8EwI0V+m+r8vN5PoyrZYdS0nLn6nbOfn7WhGYip60OzfIcz8Gu6QSzSc+BXj4aO7SXr60HV/Px8LTFm6YHEoR+FeXrAj9Gei8H46xrbG00t7Z3mjgdqm9EkSxwdHG61sXf3Mi564XOBpz0F5eKimYzwQGP9fTgag5dXCy4oc6mAzINYwob6jEyw5WJuOBdtET34hcYGoatL2Noacglqwd3K2GC+tzc8ZzdEftLeSZMnUaKiL31oaGklMHLHmaOuv1+WVhJBqpZoNQGewKy7rBwArr8eB978dhz9u0+huPIynNfahmq45v3uVMR3bWShldTGhu7TDWk3//MJ4is8MHOKnBPXssfFM06Ei3EAE1xbl9g3cOs8u0c3mAV01yt0JzW6cYKqWt9wYQgjuLBGSphkB4DVSpvIj4dv2WiIjS6xFJQEhx9GrsjNp702grJJgVNUPsJz0hg/xMg0fj7t5esENkpiAjv85v2qBZr7iwiPoM1NpqdNQ7tnaPwMXov2mscO7Bpgamp+3qhAEZ8XM1uKq8hvju11fn4l6qEHP4KhyVpcy5xJXSh/mbia4OkDP1c68Qm3/2UptC9RxiUGEbC0lOPwwbHNlY7iNg4jwv7lBZzz5Cdg4eW/BSxvbwq/w9EIg+EIU5PuRMij1KLZNI6QFRnSVm61PsVpBn5wE9qk41WX17yl1WYW9wJNWVqFdUINU9vqjIrY2zYvKuSbpdvjBin6Us+vzExDbY3WoeXE0ggQuU6pscMvp5oh388vMG9zzeVDI9NQ4+M63GpknLNww7Umcfnai16K7v+6FGesrKE3pd+LE/fOSlMEv/qHBvzEXofD00M/wJVWgoP1GHsHlQmmz8iAC7rbsZML9tfQKmJMRn07PtjtwmoPY0FCRJ7lGLOVS85FPIhZGA8iP47RJAQ60CQfQaPRGWFhLWzs8ChchGeEhzc1NUDzEZ5Ez43OLwBLtr8RMJ10xlvZ+wixmf9hwOdAz9leeeaRn2mgPGtqNlkJN9h0fa7Wx95c3lu0J0MDRX1GWMz8+CxS83W+2Ds5u35dzehlNMf/vtfXgI+2Vm4dJEZKiwTHSGmmSv87/zy36ZYiPNyvPGuxNB8hK+HyrClRJhWG3mzDjXhNzfF5LUow2LUd151/Li5659uB888D2i3bl2sc3ITYrOaqCQ3xEyfiJvi1cuTdwhhg/udxk3MeTenUI2HraxjdMeWlCFrApi4P/oS0zQ/LciJOxBYvLlL5uvktGg6HDfjNM7cSFIcNyEJjMS/caEWGYUtLyA6HzcrzQBoSJmFqHbLD4TL64o7pYZ0rQ5vgd+wg8OUv45uveBW2XXkVltbX3POe7eOwI80d4BVtMxPRmx9z/WC8k6BkfoBMLwLyxhE5zg9w1M5xOCqxdzrGoaErMNMQ9dxsEdvjFNVozfoz+Tyv0pSbWAeDDVViGjsjiXhiMEqeBz+TzfnU183kFUnhhc5Ke03r52p+ztyU9R9nbDCb7eFrgv51IzTCSNDr/WSSSvAjIJpo2rtDC/z4N1NwGRx4VYWxu3YccT/ZSFAHSEZ4yHXZXFmU8sqSypMU3rzUpgOqc8NHfrNWNpfOmrDZ0l6fHvvIkuBp4Mdj9DSDn02D8RcHq4HbJbBCGdcYUhfK9smKx05iYuwBiyULHew9+yz8xOt/F7j4HkCvY2bCoyzBtIqQRinqcYU2R8iSzaW2NIlQp868g+7PNBZJa4Ijh3HN5FUhnhBvQu8AgZuVePzAet3b9cyzxiGWbQl+7PDQiwKfsIVELSdhoTHs7RXZoQ8TG6wILVxOUaHE0eGy4XLhstopMldVfdF90RpJWmCbpR/rqN/15/jXP3ozzjh4AN3+Olqiy6g/stPbxSdlVGJiaOENBOZHYPxgYNtNboWkKEx/nSPMjJGlMYIdxkmCfhKZIeqh6RSHaEjMGmAc4ayFbchHQ9MAsreYg3Zy1mgYRVU1RuUIcZx4SYuLnt3JoThvox6QFxpnTeWJCgKPzeX1kR8JCh/5EawcqHlLK1tGHR4kSJj2uqix2kB8OCF07EG0svoio00X+bGlzqW/Pvrz4Oe21EV/Os4N/LxPn0TLDvxKJ1AWySG2tnFmYWrsRcxMZWlp5ae0WRHaR3pO8uIAkGmwGZpK5GydH2OXtZw28HP7hDVdng/cR42pKc8T3wHC4LjFem9NhQAzg9pA7prlHTj3BS/G0hOeAPQKDMgzbd8Gtpt3sw6iKWNAt88Z5Y3LCYblCGXlaqdONkV7q8QMTXje638YcCkqDBld/Y7Ep3AZ/bbCjZscXSlkJWoKXDRKbt5lQejKdJgtbprOJCCTLCUUOuuLcN3zbs2K5MLlFOnp7Od2aeCxrgQuBHY9WtuZeoyG2P+Kl+PQhz+Ic4Z9FMMhOFrUDnqL+nz6Y8Vc1jN8QfZWzPZq//CqPUpmfoAEqIKuMH4iF8Us9APs5yn2jfrmB8hvv83mAvewQAnCeIpJv89rO7pMRoxMYuTsVF9ejdq4Rc8jsxM7s9PCy1OsVufSXAIYvRYJbhblWQqr99HYIIz81Nfrokcbam7yCL+sNzgwgiTl/GKn+9sQ+XkgtNSXkaFnfY2NDqzTGqArq8aYQDM4Zk7MXujsxcwW2Vn0RnCkpZUDPzK3Fj0KID3B4cDP1Qw1y9fa28wFeox0Mjrt4GcGB6k7JnJGeL4N3Dk9u/MsnVKsHFv1YFKXFhFe1e0h+9kn4o6/9gJg5wIGRYz0zF0YVDU6Scf1ivBK62eFDCcj9Md9lJOxmW5waiF3GaNzlbbCup4wZZ4JFibx9VB5Eh6TigCPO7Scc3sVacmiisCiPFvkhz5IgkKCGP9rMrtICIEYwVP1PoFZSIZwQ60/1/fwhcuFqK88n0Ar40JdJaxkU8dYpo/d9ftw6YteiOhL/4xzqxFYi+FwotpmUvPMdGOqrAGMNim+R8sw8Nbb5GHRnTNCcFfq0vsBygyV+3JsV4kEdbeDown9AFdxwPsB7slj7Gj10I0SVOsDxLQJQ4LMkh830NuJmX3t1Ad9XsLV7LsN4GdR20bwM/AyTZ+r+cnJuc5aQZrsBcyWJssE1S1j4KkoMk0cO+zBj7XAhu013R8nwG3s9nD2YS7SaTIcRh+evSUYNZPXBGxKW0MzUp8KmxaQ7zMpi09t52uEfj3O1GCMOugGYaRI8EvGw9MMfi5raBydA/BjQmTghxiJqSoiC6hr1syjKa4uOli954Nw95e8DPixczBpxcDunRjFKQoULtwgS8zMBECfLkTDNVSTMTqRk74MJqVp/+aDLXEIxAWCHyM4uT8Rc0S08l4Dk+YvyMwWjxv5HTx4sAE/RX4Cv5BenmeCGYkRkMK+Xm7I/HCjeTQWgxzW7gSEBFz+D1NlPZ5Hf24jjQ2iNMf21QHwhS/i6y//D9h25bdwVj20YmvOH4rBiwc/K8RGbPBnQ46fnXCrBj6CuXMsdjZYMz9Aq83xil3kmLCh3AKzDMNWhiMosb8cmR8gPV+ZAu9sL6BHX7dxiWzKlIQl6alPcblep+fT7lJR3pIaX/NzWjtFbi5tdSLlIPLzAGaSB3ut3bzHsb1eEyjCQ5GfvzfyRDNAjEzJZ73CYosJfhxiL/mLpXauRqTZRa7mx1TfERUyJqAPohs45I1IJXAOenNlRirjAtP5mXmBG23pZnY4Q4MGGMdO7Gz1RU+YsOaXkGw6rWmvAz/22vI0aS6aPmsaRxTE0/8ycubBrASnwDieYm/ewb4LLsJ9nvs84N/dB+gmGO5YRJ11rR7Pep+1kPLiHMHEzwOajIxH6NAEIUmxNpma27cs7jeL/ARivJ/v8pjvCQ7xhmB5k5FfKGURKMk2erNpS2EXR8jA8IMVhm62nPz8+CVCNkfhrTwEQ4JDj6XnCWt+UxIeeQvbj62jes/78bU/+H2cdfhaLE3W7XikBCRi203Fq37uJL0xwW+CzBe8b81RnxMhs5ZJlo6w5KIzA0LfzcISGF034omJUjCNUoxaGY5lNVbKKW5Yn5jebxkRzmj1sBSlSDmOsRybCNr7yDQdMjI4aMDPZ8Suzc2DnyK/ULtHtld1vtxHfhvAT10cXusnfR9HEwRpr6a6SepS01VEQ88N/Fjzc0OP3GPO+HAC7LBSaYwvjwEfrTU29DZ3w9XtXN1P3RkuvZXuz3VwBCLnhvBwpAijPEuLG0LEM77+86YcZj75AQG/BBgQ/CgbZYTnDIDsb4If6+pERka7MfvDKVVJK1yftXH1zjvgjk98Ms585hOAhQxr21qIO0ug5GWx6DYTCUd0K59ylvbQvneLaXQUY501Vh/5ETPmCVBik+r980Jm4oassEL9r9bBgOm4Q8vp6mLJQDDYQ+poyUz0uoAulKXwg8TmWok9kKbotfnipXrwLOJj87MfOkzXYkuXfTocMstyd+C9ASLZ3ukUWRKhc3gFK7/3x7jqL/4CZ/UPojNas+O0WxjO2Q9J0p2nMt1dKHpO/cDoHw7wY51m5gcoFpj3gwmwkFNvlaMaTTFm6TkvMCgSrMbA/rU+1nxb1S4k2Fl00Clr5BzxyXa1mgmL0/OZ0ap8QT2SSEJkB5GfqkZZi3pzTd5i9b68qdsRwBq2N6MPYzDkyFxc3HtN8JznqPy9gacRHA48CXo287fpI/ZO0bYOpxlk94fJX5TyMoWXjb25XrtorBk9KfEyHZZZl5O5ASM/pq2yofcW9RgOvS29i+huZGmlvl6LHP2Ac7O0YnQ5MndxRX6U29BW62ZJXXyIs1Xv73wKeLy/NUKVFzBJppg1MGhj7J/RcBYRxhRsozTqsMqAg0mBa7t7cMYjH4Xb/IfnA9vbONYuUCzuxHp/gG2dLsqJqysx45rWJaYV0/0KHZqhIjLzYV6g5tvXlPZa2ZDDuLjPNhlOTiygkJn3CqrUz8vsNByFO78PNoyuFNiozifjUTErAjeltmG9T9IUbrSmKYX6m3DZhs0le0iPJRu1WKGsSownExtIRFZJEanVA2nRzgPdgM+3JdG0lHYTV1yNK1/6WpRf+BJaKzdgR1ah4jxfA1cXzk/kjGyUvVc43errfRtbz5SUigUO+z8dSM38AJ23YYp+t4fr11ZxeDyxGs1ylmNn2sb2CVOgCqmlioTMqan+rc+Xv5t3mTY7Ngsv3RN0VnHefU6C0shUqOmj8ajV/HLX45kR2AoHZnng3OIjPQM+1u4MOL1O0M8AdnKaoNOjaY+b9wNMm5TX/dw2FcrP6K2b1FSjJA28guFD1p5mllTq5HAEiElV7L/T9PFvsblNOjym+YFLoc23T1GgensJfnQcMhKlNBLEpsQFBgffC4id6HtlXMHdYqNPFSKbm09g22OvqwYMDJIWVjpnYO95e3DPj7wTOO9MHDo2QtHZjin7KgmgSYUomiJjZpDGKPMUWZSjTZ0pazGFq8OHGt9QBSLlSWiPHwZqDIaY2nJ5tcCJFVYmudV+MZGzXgzreqFnX5gWh/U5FR61sXxNNjIaXCzSI6wHNk7MjrHwLhtugtNoMjazQ9cj6gYeEyCLPLerQ2qGdP56Nx0Ag0PAl7+KK/7jG4CvfRPt4SqWUtrnkFFy38zZdbvHdmUL63y36prfiR7ubrlRkuJYlmPUbuHAcB376Y7DTpC8wNl5D60RRzOyRdCqpYiiEnFKX8AK1OZOyNTZuUGSwae9GcHPyU+o0SPASdISeQAkcCUcXGROzg4QLZILjQzoBmz1QccWS/oiPaCL9jQTxEeLpvmTnIYSGgeodgLbMeN7eKXzYxZBSyur+bmWNlezm01eI+jNansOpNQFYnM6SFgYezsjPixCNLaXMz5c2mwdH5Y2u5SYkR/BMxn3vTECnV683vAWBr8TPYomUYF+uogrzz0TF/33twI/cUesrNIzcgHlsESUsHmSjkoTFGxlKzJURRtGh/CkJPjRNaYub9TgEGKOentDllevM2AT+AkgFSEyizxue5vAr9E+eRcMtZuE0hLRx+rtVV1vHvyYZzP64/NidLmDuXHh4GIXwQXgxxx9ODDwYzTBNJjbMQ9+5hnG22QADA8BH/kYvvHqP0T38quwDWN0I+e2kTOopNzjR+C36fHNeuE6Vae9Ltbi0ga/H/K8+PYixfa0he64Ro8257wgVSMkUY04TywdHozZs2kxvSn4nbTEg5+P/FzE5iI3avqMoLDIj8+TxXWs7gbws0hPGsEbg59Flk2k53V91g7n6oYmpDbxtB+X6Ts8rAfZTEv9RZcC2i3AbzaDIwA/z+puBn4GnorsNgE/Fz3KvfmHBfxy9KMeLj9jO+7+jv8X+HcPwHhSYFTmmDDzyjMMMDAnIY6QYIdHXPRMdlZY47gHP2Z847H9D7NPBk4MfljXI26EXIAySb6fjG7Y3iZegJnicTs81N4m8AuLhVxpaFYagl84b0N1uFAGo+HjphdjTcUPRQr99qn8Npddj3+T4RDrgz5GvGImie08a3ROUov8rB6oJnXmW6N1oFzFkT/8Y1zxpndh575DWM4qZOUACZfjqn8Eflte2G1yXFxgtRqjInGwrYP9o3VcR2EARAAAIABJREFUsTY0acIZ7RhnFl3vBzhBOVwz2UuLNbSEM5KYFrt02sDPO6sw5SVAudkdDvAMjCwKdOBnxgcGfi59Tayjw6esm4BfxDEF3gF6A/jxCucjTNlfOV0ge4t96u3HrNqh40ssLLNQ1B0xfG10et6NubGfd+luE/ndTPAzVpdWVkHkF4IfP2/q0+Zbc+Q3jXIM0cGlSz1c8JoXYvkXHg8U27HCYHhU2SyPMp1a2SRDibxdIM45RNyDHxt8aZxA0fRoZAA2P3+XfxMzwgguzFD5OhUkDJIUDer1m+zt1dDy+chPK1X7mgqQXLHoZRUWw43hY0pgVHw0SYoIjTTdMBGuAT9XVMR4TB3QEGOmE7SkSZ0OMEsztLwMpiEo2CBO04LRMVz1n16DI+/5KM46uobtbOsYrZolu7RoP4r8tsI/RmoFVqcDKrnQXtqOY3GJSw8fwXWM5xJgRyfCmVkHuycp8vUhqmpkYldj18ifW23WCZzlqWetZ9atkdpgqSYSs2jMASD9/hwZ4qIzzfRo/PvM/WPrtNe5xnhiw+7lIONF0ewcoa7Q+nydf6Grlrh+3pLjPZni0hNN6aiGEM2Bn70uqYt0fo142aW91K5J1hKmvY2Xn+8Ekb2V0t6YF3Dr/Lj1pb0lMkzjLr7Ta6Pzfz0et3vu/w3sOgdrw4rDA01mVcUcYzS2yYlZK0NUdEmhILdCvEszzD1wMmnAT5phcQ9idBX5hZmm+AXNGhI/oY6z40Z+0+m0DkXIWkjsqiK4UBkvwoP3IcWsjeUGhZKUsPuDy4i4sGPRnHSZ/VaYlmSDSru3YDB2NDcjPxIeBdOlkPDggXPDtfjGb74MySe/iLNXB+hmJarxGjiagsEhAxITAXskzEh4/KjmZ2hovhsEKI4sZBcNSkyyDGutBHvrAfau0y0b2Nma+QFSBxiNOQTJmaCaXRh/SNX8JDsxmUvGyTSu7kewM8Dj34URHq6WR/DzvblN14dLe7cCP9fX66yR7H323hn46fNcCmxDS5zFvcCPvabeeNTAz6ejaj1rwCskOm4C/KzDY5O0d4ORqT4nqPndmsHPpkInPVzRaWH1EffD3V72G8Bt74hRlYB0o01wq0aIYmZhlLTENnkwiQo/Lc6RkWXtMkM1WYRYI45BjQ0iOxTlMTudJ1bDS/1xzUxXV1drERdybREbG65U+r9QtiLjA6GupDBCbrW+heAqWYzJaWiBxQKyMUiMNNz0LRdV1DMJTcjOaYYEKwcsFl/2TXzxRS/Brq9dgbPWR0gT2ukMwcCBxyLTMlOqB+DXdCf4QOBEC7639uVYdhnSaLJVWO2rzxOYv0Ovi8NpjWuGfVw7cj3D9AM8t9vDrnLmB5gZdzpywGdZrwcZ1d8Efqz5FRxO7thdB35O92dKdILfJmlvCH7zaW8DfkaMML0WIyxZjUt7NdPDOkAa8NPoSdrQB+BnVvSuZ7exnxfL24icHdtrshbvxGx/B+AXpr2bgh+HnPu099YMfs4DsMDeXhfXXXQn3Ou3/yNw17sBrZ793lS5MOWNfWMBpS5D41dT5HUBjrRkny8HagnM5s8pBVTzhioCSJXl5lti5wF0s3M1uuGGG2q1ohHE+J+gJUaWIafS2pBtUW/vPKGhaFAi6fBDlUpr3m/KdESaK7bUtQoUrVaT2TIaZI2Px+yI6fBwhJLiUXYucD4wwe8bX8Elv/4SnHfFIezqm98EppigyCNMxm54ivOlc9Svm48b3P4Ns73Ud60xEo6BLoGL0v2ywrAqMSgog8nx3dE69q27suyexRh7kh46a2XjBziq1/zB68HP6/Ca9jZqxFh/8/8JfiZMZt3P2t0ik8U4S6vAtt4iOjf9rdEJygqr6R8m0CWocoKnizAFmDbHmZGfT3vdZDfH+JLRtbTX2tN82qu01fR34ewNL26WVMWzvc6clLo915sr63uXIvtpbTau0g0wn8lcHPFhRgrUEt6K017n/5LiYLeHKy84Bxe/6pXAve7NQb9Ai/yuv96wOwhTDMdDrFltjzFjgZSdIzF1u645Yj66E6mhbrKNff10dSqb1rZ5rz+V6VZWVraMUSKKnBW5hYJl1fU2MxAM3VOlw+EnCDhZoNxsORkUSAZjIW3kGB3KWtqdDnKmScHNkJ0CxtEYqysrNhiZ/7lMj60yn/wo/ufr34g9Vx3Gjj5nVAwN/lpFgpopDa8+lvo6yEsIqB4Qbef+EGj9TjQC3crROvQDHCy0cNmRVVzPITYt4OxOF8vTFItrFTqsK2QTc3O20oaP3mlJb2BkrCvBzxEe/F+a1q8AZS9uiFG8EfwM7Hza21jZ+2iuGWQuUwR2f0SoLHL0n+f1g0yxNSidjfNGitioROff5wiHKRKL/LxVlW9PMwAzk1Lv49eAmZe6SNNn4OZMShX5ObD7HsBPUhdGg4HUReq6UyFiPtHj46aXi0D3vvHiTlxxxk7c9QW/Bjz+cUC3B3TbGJilFUXmrD+VWB+sY8B9Yx5/qdlj8WfhbxKOqVB2KDwSEyz+QXW9kH8IDVbCrjD6/W11s6HlYUipcFHGo+rd5QqU8oaWVsrJlbPz/RvkLMFy/ByJGZUaE9jsS8UxWu02cnYHeNshRn08IPjFRoMh+mtrVmzPeEVn7+DaMeAD78HX//At2HP9Cpa5Y6MxxtUUeR5jOq6cGt3awGbgZ5ad/qjSEKOb/qF/+N7R+AFSpeKdPGZta84PsJ8nWMki7J2OsH/gRtzsaWU4J11Ee0oQWXOqf3b2pK5Dx/p7qf1jTbHV9sDnALC0Wl0IfslNgp8zQ52xvRt6hovEwK9hkAPw08hMDlSaBz/XYTFBMuS9fPqczm8GXqcA/MLhRar5hWnvrRr8nGHBqLuIqxeXcJdnPxt4+i8Cy8uou22MzV2IinjWqqZYH/UxtnoxSxBUclRWm+f5KBmcOIRQZaLILwzSwjRX4ysbwwrrTKoNV26yvU1AFK4wJDVC4NNKxbJI5qIwk8sxVVYqPZ/2ksAI3Zr1ZZmWMO21k8fPjOCyLEwTUCfDEfpr64ir2hqiKVVoHzmI1bf9Eb775+/CuYcHWLaBHnQsntj5wWONXR7mfOK1gQmjFT/GUpGfhnD/8MHb8b+RptmRENrKD3DCGs1CF4ejCles9HGQA6g5Fa7dwVKWo5iOrD824YwG/oZ5jpQ7P3JWSBHTT9+h0YAff2OTu/h6nSyurCXtxpHfjUTOgWEC0966CGaGiCH2kZ8BsWb5WruPi/zMUoppL/v/PNsrwmODqNl78zWpq/X9ity4GZHfZuAXEh63cvBj4tQvWtjbWsQdnvY0xL/2LGDPWSjbHQPGwrwyOetlgsF4iMmI0pcY05ptsTUy6kbZVpfnW7o1h1b10g6LNJUJy3ymSVwi+B038mPaG5oMhC1lXDFRdT4NVW8vI7kwFFUXh+xpwjYUgSaBj8ts6NPz3RwZTxxvaqhan1Vp6M46LTEeDK3ml9PKiPn+9ddi/x+8ATf81Qdx7uoYC+MRkiLGeDQ15wl2FtE3jO0HYeSHyFmz/1sHP/2u6u3kRC3rUgv8ABm92QiodgtrSYy9gzXs4zXGdIAFdrfa1gdMap1GAQaCaeqYec3l8GSEa1dz4OYIijl/v5sLfiZe9mkzB7BL6iIDVPoD+ppfQ3rw4hekvYz8zMHllgK/raQut3Lwo6/GepxgX7qAMx/zGPRe8VIbZzlu92wcwoInK+tojOF4ZG5L5j1cRebKRJeYLHGjKuZH0yoDDLvNwkBN+MTgaN4NRprk44If2d4QpCR10QcLDEONjVas94TgqR7fkDFWVKiwdMO9l7TYNvi2NS7bsD9VbcVhAh6L8YwAeWJZZ8iVl+Pa//oq9P/+49izNkY26CPPI/Qntc22NmKk5FT4xINfbTW/H4HfxojQ+QHC+wG6LEXWRoRDcsBRlCNa6OFgPcHVq6s47Ke87ikKLCQpWhmnNbieawJgwYO5VTixYGNswOE1jsBwQ4xC0bMnPOYiP9eutjHt3SB1Ia0/L3Xx3SQW/hNQWfJg7cldSW0befE095a+3Foc0yu2t+nw8EakJxz5aa5v0OGxQeTMLiUvkbnV1fx4yhL8auBouojiQQ/Gzte9Erjd+ThadDCaVtgZZaanHCcTk7Nx+p+BH/0j7Rhy/ePCjZD1DXEmxJqgI9dAU7d5jLopxjeaTCYN+IWsrnR+RE6TMHiVvB6rj05sr7R8XE5tKur40GtyfBEw+oDYmZ7KEIG1GH8zFT4rSpMJFnsLSBnxDUeIeVXnFeXSf8V3eaX5p8/hrLUxsN5HUUQYTmvrNaXMJZnEiDdEfvTr+VHkp30si6pmTCUxQrM6jIknfuTgoNV+XWKQZhh2cuybDHFgMALzguX/n703AbfsLKuE1573me5cU1KVkIRAEgY1IODUiuCAhgdtQRFRcejffnBAoEUmA8GQFsEm4NCA/gqI2qit/+/jRKMiaJNWphADknmoUJWqunXHM+/pf9b7fe++3z2591aRUFTVn3vynNy65+69zz777L32O6x3LQCznWm009QIWPIk9+ib6svkhnRybepb8sZmVZ3NuBsbE4wEdwY/d7Z3kucnVJeJhodOeNSRn3BxDPiJiAa7vXyOjBafzNx+hcBv02zveQ5+vM5oDtiPpjD86qtx6Dd+FcXll+BYGCGvfMzmPoI8QxYVUs9v+CRIBSJ4ytlfDiPwpqn9AO0/EDP038QaZpOuloACoCuIoBjlkqR39O3VCQ9eDEpM1qkMTmqwYOiiMf+mdT1FXZdxzTdW60qtFeqOukKnGm26zVbO9boSNHJ3Zso1GmNhdg4BIz6qbPBC4oq33ox/e/XL0Pz0p3FwWKLo9pE2PAxEuw5IQg/BiFp3PtjBNGnuLvi5wFdIxG3UOpSboKbuygJKggTeqMSwykG334o8QL/AyV4Xa0WBJoCpIMJ0q4V2kiKhuosVD4hTC2wW8Jj2ivCBRH4JSio5CwCePvhJI0MnPMTgyIKfrffV3WVrdiR0F0fYQLqJjFCpB+lMeBgfDiNs8OWO/LYVNjiPwU/UYKgCzaZHNIXFyx6Hx/32jRhdcRmOsvRAf51BKcbsRVKh2WwgpYQZAmRag7em5a51pTvDS5zQTvBWDBJthmzl28sga3p6etvC9ybfXq3f8c25M5yZq0HKQWK3qaGhqaaqfCcVNuC/XfrMpMS9kJt5soUmBO4NBhI10rGeoCdephRUHI0wv7Ag3L5qODYUBnboPv0J/NurXoapz92KA0WAca+PdpPS2JkMjsS8s4ieH/lIpsgn5uUeC7DmmDzau70CfkIBMm5mEo3Tu8EaIvmcshlVIAEplrlMHyvjEfrk55HcurxUW122ghDzU1OYSZtI+A3mJUSxmfO3JCPHIUpSW2ScTdNe6vkp+FlBUxmPMzVBRopG388IIci66g4nyjG+pMW+0mIERK2QgvX3kFqfvflR2EDBjxL2vs72UmaerIO8NCrMouRMMLSjbUpf4TkpDQ9jTK5Ul1rmaqJb7FkdwG0lrTLqAZqmiytpdT5QXaRhxsivArJoCl+88CCe+Lu/gfyqx+LBKEHY7KA14MTVGHlUodFqoBkwcPGQiUL0hrycBlrEIOUYawRH8NN6oEaEGlARq5RzrCU7HchQi93t0G+Tnp8bwakKqhKbFeS4jAt+Ws9zFVhVqn4y8uMySn4WsBRk4xgGO3JAdzTEaJzLRRhRfZknkkf14QpRh76dHpos5vGEZXb8kY/g9p//GVxw5IuoegPp7EaGOCR3dgNsalipcpbmULjgt+2t4VHwB7fxU5cbrFz95huEsf4UIR5+J76HYeijn6Y4sr6GJd5s2AWemca+5gymC5oisXNCL4+Kdl5AJ8HILzEuMzTjCMHUjKhrM0VVT4+N2V6dA1bfDyuEIDaVlk5TS9wbIYXatU0BUIQSjJKz1B7N3U/ODelEU9hABEqNEKnciPPCGA0xwxiPRexUZnZd8KsNjDYkrUQK34qZCmhaGXzRAVQh1HNUzPRhn+ZWK3PIc6K9gDs6HXzNb74VePpTsN5oYb300aaIcFUhi41peTuIjK2lTLZWCGT4wAgbcFRNp8Y0aOLrOtvrZppu44PrcTnNUJWBwuVPO+11wY87oaZBulH9+2T6ulPaqwdWO8Gav5sZXbqOG4Bjga47pvIq1XBpoVeJGxbNaDK/QjjdkJp1x+fcGrlYFfDhv8PhV7wM+498UaJDwmlsQVVEE4xq5cP+bndX3PkIjIIA65QtSmIsDns4MeSoO3Dx3B5c2JxDklUMsi34xUA7BhqBOOdJJspxN6v2Qh8Ho8+3MZ5mtPxMxCeRoKRSfKo3MGuJDv9PZOut2IFsy/L7pN63AX5seAj4sWlGYKJpuRKcFeiE4mKl7FWN2aHEiOERVVtIhs4pbLAhca8KLiZ9dlRhrIERI8xzScb+kZznzM2Y9o4b07hzqoOvfeevAF//dAyabXQRISxYcqJ7oC/g1wljsUfdZAbD8dMskwhOBh5sf0EnOjTycwMsbWa4Axe6notTO872asNDIzid2FCeDHfI7cTwQMlcrvXYJJgpbUXn8JTHpw0Pt2Os60nTgycl77BUbwkgs6V5RkctIOJEPXPXwEfmlfDasQzTT3MwvkfHqwr4m7/Bfa/9RRw4egQZ79IW/FSvbRf8Hslpfep1SR8aBRGqZhNrHvUA17DEWeHIx765vZhrdNBCgNQLzEghO1DNSDxeqwgYkdnfaMELjKOb6c5a0QKhqljwq1NkoxTDlFn1/EQSy9YRDZ/P+naIMrQ1MWJ+pRqQEvabzICMATUZKhn9Me2lqAajNqGmjK2fh0N2tkrPMpvLC9WCXx35kT4jHeKNsThX2VnNj8z654aHx6m/6e2XIPiNWeqK27hregpP/2/XA9/6zRi3OhgGqdhIEPzGCW1NfbT8UJwB+Z8AmGfmel2pesUNNwrUsVnz9W0ENMobdknRbkq8lZdQHZB1u13h+elTwU+Ljm4tTwFSBRA0t3ZDUM27tSvs7qhOgdQ7x04P77QEuDhALg7stE0MkJakqBhp9FGZIY+A4bCPNg9ebwh/WCD/q7/GA9e/EQcePCodYY7KsW1uTRocc+1H8vXurrvdERDXkCBCj5FTGqPqNHFk2MP9dNOLgAP79uHg7F50vAjJiKDCem0AzLSAZohBVSBJGqIsY8BPR97sOJw0MKwStK35kbpCsNywvjRqzawbbwgZMJW2svga8REY1cRIIj9GpWVtSCT+GQQ+qftpnc+Cn4KZTYHF80NkqDIEVuZeDZBUrVmjRvX/NUIJJjqs3dsIrpSxP8vubY/kDJcySOxj1Wvh3pkZPOUtbwC++zuA1hRyylfxMIGWCaVQXegMSL8ZjrYp+ClWuIwSqT2TkmS/KxejtJw22YhVrHIpLjt6eJDkrG+gG9WOrtb23IOjVBYVHnT/pqmt2tBNHlR3LE6AU60DfQ95EsFPYkRhgsQLOKhh5FisaXYfnO1dMZHEMEM0rjD8y7/EF294Ey48fky4gJPgR76ZKPfuPs7QEaCIaYhuSf+PEOn8HJa8Arcvn8SDzBA6IQ4euBB7Gx3sKRPElDbnnrQaEgEyoicVRmZvHwJ+Vpm5tqykcAHB0FpXWg5fab08jHCB0e5jE0S6xzrZwchPutqm1FJnOVVpanzyNFGfdHsJbipGKhMdprnh+vMWYmCUwZfU2Hh6iAx+XSM0Bkh111jqgGYbXE4EOujexobHeQx+/EK9RoyTWYz75+fwVb/8GvjP/x6g2UEVt0zZwwP6XoWsyOAN6V9MCSv7PaCULNJtargnq9LmXAMjBT3tBKsogstXVvBcXV3d9twXYQMFP3e8TRnXLolQQ06Xca1psJ5Q3JHJ2V59d0aMqtjK5XkvpjsW5Q7zJETUaCAKEkTwQN09rQvwjtEvR1hdWUIniNAcFQgzYPgXf4HDb74OBxePW3ItJTlNQVsmFXbB7wyBntmsFK3hISB4FZSsBMZpjG4zxgP+WCSx/GaMvTMLuKS9gPmgiUTmOq29JDtbVs/P1PRcVZfN4Gd4ftbQSBzbrGS9/Sl6fTTYtmrSm0zLBfwcLZ/KyKURCA34baS8UgcUnw1jWCREaCU68yejQ53NtTU/giUzDzE+krTZqLgYgyNrcekou0jkJ+BJgDQNERM5clLmNN3bHLbCGf2ST7FxRnVRM8bxYYDDC/O46tr/gsaLfgBoUtaqXQcwBL9xPq7BT7yepfFo0l5X2EBxRtNfAiBxw1V5docpGGxN4hS3QbzZUdXFFTZQEQMCkzofuYCoyKogpmrNuh53blLYQFNjReJNKs/C+GH3r0Aeh4hbTSQeSRJAzKNqv2BGb4NqbMDPj9DKSniDHN0/+3Mcecv1OLS0uAn8ytJEGCTa7kZ+Z+7SUFWYOE4QjEoMCAaMARfmsJh6uHfcxX2jHsJOEwdm9uLg1AL2+k2kFPbgWAkjtYbR89uo99l0VURQnTog016VvGL0Z9Na4Q1q2kt5fVVu1maHdFbsU8bbjH+HEPoJNKwr23RXRA3YKCtylLZR4Yl1pUZ+rP1ZAyPp3DLyMyC5kfYaEFQDI6Pn5/j7Wh9gkzaf/+DHZkdK0nvfwxf37sHlr3kZpn70xXwRaEwZnw5Gfr4BPwwI9hTANWrgBD+CoIIfX9NgTBscBD/ihoKfAh/PbMUb5QC6zdfTmu1VcrOCmBYaXbUETYkVUTWC00IjX3clrbYiQHPHSINRdWixfahKjItcIr+k3Rbw45SAG/nx4I29HKvLS2h7AdJBBq87wsk/+RMs3vhWAT/OldLZjan0LvidOcBzt0wxhHFMa0sgzT1EHKj2zEjZsJ1gvZPg08tHsRb5iFttXDC/DxfE05jOArQ5T0caTFIZPT7W+0R6yur3KdfPmhDV9pXWk9fV/6NFptT8rEdv3fTgsjX4baS9BgBNw0Oaanxa5zYZf3PBzklj62VsmsvfDfiZbi8jSI5ymchPTc8dPb96vreQyI9agL6VxDpfIz8Bv3aKB7sVju7fh8te9TOY+rEfETFTF/wGJEPTapaycwQ/UtAYqdMLuqpqawyZ9hI/VNNY5UOJzGpa7oKfqsEoUH5J4Hfs2LFKndK5cb6xiplyg1t1S9QxiUBGDo47huKKmbqtaQVH12xEOD5FTjtsaXiEdGkKmwb8eDtg9Cdy9AXGfoH11RU0Kw8tpk79DCfe9z6s/uaNOHjyhHC0WPMTQgPTGfqP+h4q3rl3H2fkCBD8hqHJbDgLHFUeAlKRrFvbMA3R3TOFO/ureGDURdRo4dDsPhxqzksNkKkybb0E/Fi7q7u1Kn+v3V87H2xrfpSmp88v6398lhy/FP6f0+G1hkoCqJpCyFHYaIgR/JjCSqorYGhqfnXdznruGhKyVX+hZ6ekuQboPDEtN+CnPD+q3AjXj8CpuoAy48uanwFaET8VgDTgKWkzQZhiu6xPiqvh9o9zhacqgqVpiDW0cFujIWlv+4d+AJhboGQBfF6rPE/4HA9R9gZiGuX7RoyA6s4sWSjmbDXFoTQYNSlSUCRWzczM1PjD6FFTZm2q7ljzW1tbExl7blDDyk2zt063xRU90M4twdFdT2t/3Al+EI0qNX9364shx6DKAllVYhR44rcQeCGC0kNIz1ieDJ4n3V6vEWI07EvaG5JW3htj5b3vw+Lbf3UX/M4ItJ16o5r28vZCJRhO5UR+aADQZ1QXoccLYyrFYW+MY4M+kqiBS/ZciIPxtEjnB61YMmBhGYh/r53OENl5D6CqkJCWLYlZANDYYzJdLnx6BluzdL7O9RgtKviJz7Or3b2R+tY80y3Bj0DoGhfZaQ8bITJSk3oeIz9pYJhmBmuIrAHW4CfgaLfjcAGNwbmhuzBFFn3B8xD8JEaLfaxXLXyhkQr4TdHFbW4PhlUg3V7e1AYhLQ9KxNLtJQspFA3PQuSuNp9rClzSFwiMiZnqDrhRn0Z5ij86+6sYo5iz3Zkswgaa7rpvoLwbbRVr+1g7wW6R0aXJqNyVjsq5O+JOeEh7W2CaAMc7Q4VRUSDLOFtZIs6owEIOdIHcr5DOtFCVOVoyZF8B6yOsvfe9OPbW/4pDu5HfqZHqDCwhs53WIGrMRqrvwWdZgjcoL4boijGim+3geOrhvmEXS9kYzXYHB6b3YKbZRoNy54ygpO6TICK/jwAoEwAlgnbHgp/K3LObu1HzK3xvI/Ij+Ilis013xUuYqbgWj23kJ8009e61nTUBQI38NMpjCqwS9DaSIyDyYuRP2+2VtFfUnE3DQ5ok2h2WyM9OiOi4nLXAZPRnwJP8VhP5ScZCype1d9juazuXIr8q9rFWNnFbs4ErXv8KzPzA9wEz8zLh4eee8PxGsYcgDg1VTSSXtGPDj83r3kjduU0N/eyusIG+ppijKs861aE1Q02bd5zw2M60XAUE5XSxyqiKwDoz59b1dDnuhNvUkJPYWldqE0XDU6EVyOiRh7FXCcl5RCfscYFG5SP2Q2SsBxL85mh2XCJlYpuVwPoQa+9/P4796g04tLib9p4BbDvtTcqomw8UFAsN+L0FaFYEMBqiT8vF3W8n6E838cVsIObojXYHhy44iE6cIKZxJukOIdU7EuMoZ6aw4TeaTh2QYGpmeQXkotBGfp78LuZXtuFBAKzETtNGkHXKaylUKuRAoOKjBj+HrkIwrJ3dFPxMWkyqC38GFhxN5Ge4ggKKBDwCpAt+drytdolTAyTZnon8zjfwk2GNKBTwu73ZxONf/3JM/cfnoZiexXoVIioD6XmMEg8UuZjiHLciN495QF2/DRaIqy+g2aiOt7kNV40OiTfaCXbH25SvvOOEx3bgxw2qBLSSBwliOnKipuVuGquoS/Dj+hq28gNxOe3o8KcgNwvEPPFocedX6I3HGAxG4r3R8kIkIotTYowCCYmxKNHk0aYSR2+M3gf+AEdueNMu+J2FOMccAAAgAElEQVQ2TJ2JBc34Em9eogkYGjHTBkIEFcFvBugPUNCweu88FiMP96wtYc0r0Zqawp72DFpxihZFUZn2iicwlYM49cEmiE1jrepLSSd6sbq0VJcgQBl4UvPjeSSgqBMdQqkhkNqHlNGsnZ8LfsLUnaz5cTSB9TmTnhpvXQNoQnK26a3POeBsbHl+pjPsF8YBTsjSdgKkBlFJfUmvMdsVSk0NfsZc63yK/Hg50pyeae9d7baAX+t512DcmZbxttSLkdOTO/EQpTGm6emiNDYe39Cvwc+1vNXSG7FDwU/uUdbiUktwLvPEDcCUc3xakZ9koGJAbcJRVXXhDulImtbz+Dt3SJshmi7rmIoKG/B1d/xNOzN15KcdN56PFEXMxhj0R6iyAikjvyCUtGpQjJEw8vMqtJlKUdFlUCD/kz/B3b/0Wly0G/mdCVQ7jW1K2A6yKtm04g2MhkIEIDpzBSSrU8WDJ3yUoIhCDDpN9JoRvpj1cWJtDXtn5jHVamO63UFCS8uKij6+nFtGt5HigtoBDiDgp9QWUXUxDm3K8zORn6G2mMjPgp9xVrcXnhUqJOgxixDCmaG8SOorHV6Cn+X41bU6y/Njk87O+cqEktTsDNFZ1KGZ+rr8PpcnWMvgm6ZHxYaHBT8Sgk3kZ+qn7nTU5JdxrqS9PKRUAOp5bdw7PS3g17zmORhNzaDnxYirUCI/gh/Fbad4Lrgj90R7TrmOONf/UC4fP/dOEvfuepPgR5w6bUkrF8R0GoNRnDswLIGa7QK70jMachKJXTqLuipxPf6bH0T19+XOyiIvU2O/wqDIjcFJXiKmVDoNjFChb8GP57SA35CpcYXiT/8n7nrdq3fB7zRg6swswk5FiIqm5+K0bEyVK44qJqFEBIwKW62OGFVT2bdsN1HNTeNkUOLo+iqyokKr1cJMZwqttIk4iBAFkaTA9AKpyAcT8AvFBJsplnR7bWdX3oPEZnZ7SXkRorOhtRD8JCKkHo2Cn5VVlzRXWNr8ycIlnf60E2siPOH42fRWZK4sH5AMAkNqzhCyc1uTlA2njzxBpr1S+5N02Ki81NGjjLhZAdWM0u6ZkW8rjN7q+QR+Qspg4OK1cXhuTsAvueY5yDrT6PtJLWwgkV9sVF3Y6a2FDVgrJtvDevtolliPwPq+YIbixuR5THzSabNJMVPi1I5p73g8loaHAJDU4IyktDY8tLCoc3YKfipNpbwcnc/THFwJ0C74qSCCLksNOSGNyt2jAs1yctIPCspdi8EdsrLAMM/QnG2L/A2H5MkVIvj1/vRPcd8bXo/HnDghw+QhWHBnsGA6SHIwCkN7cdVd+DeJb3cFXx4hJir46cEU4gOqyMc4DZGHPoJGKuAYezGCKEWZxBgnEUatRHxBbv/iEUTNJtqtNjrtNlqNJqIolsjRpC6R3Gylu6vE5Vq5hYIYfFJp3DQ7JPIjxYmEZ2ulqeAn4mYCerbZIXmU6nc5fD9LZ6kjP6nj2fE2Njs0TeU5ZwUOcnr9SsPDeoNY1Zca9LR2aGuChuRsVF8kjSawSsdcAdBkYNtFf3rqnm1rS1YWGPkNghncNz+PK679L4iu+Q5Je4ec6SYlgJFfSGsJX65f/mfc/SqU5PmhrDu6rm6ARnLEGtcH3GWUECx19E3Lcy5PkOW57R5iXakLu0RBnbdzFV00JXY7uipBo/m4O+HB5d0CpubramBkGPYGcHlXZzoTyqynVXyxXCfaIlJOnydJWFRImWr1hhj+88dw+LprMX/H7ZjlRVJkyChQGQLrYmxuyLch1Tkt14vxCQcOjeKLSTN2Hw/3CDCiMseWRFXzn9XOS41SCz04qMCyUaMLUYmwaYRRkqCcm8e9J09irddFe3oKc3sWxMKUwrWs+ZbjDGmcICSHi+cIswWx+4oAGtxzGabBrPfZlJf/Fp1CkbJi51SFbO0NzwVAjQSV+Gzne820h7WytNFfTXKmMxhTXKa3tqEhKaylwZipDjUstzVD5flxm1YPkFFiNegbgQWZOX4II/HhfjFfsfVU1aVozOPWpIGve9evAc/9TpTNFqizlFLTURwTc+QlI14CXYWCGQMbnTnLaia6U2sMbbAq8CveaEDlChrwg05NTRkrDOvYplxBnQzZFvzUvU0jPo30VNTANQN2uymqna/gx/WI2pOzvW4d0RVFEGI0revYlWOt0fo9hEksd3GClBieCHHZw2C9K8xwcRajaflwjPH/uQl3X/sazN/2BSx4PqIik+Iq5ZI4zsxsqTnyEQn4mUiA95lKwM/M/+6C3yO9TgwAboCf0c6jPh/TVU5fiA6fOLVRvWWjgZEnKdbSFoZpgl42wuqgBz+NMbdnXkQoWf+jyAXbIJFNbWsitEpXJalEf5zk0LofAa9k9Gf5g3LeKrBIc2Mi+lOJJBf4atqLpr62FmhTY0lTmdra8Tby9mpVGFFzdigyOjHi6gEKF5C16wGoKC3X3cRXcbajutM5M7jPFDPNGwv49/YUnv7utwPf9WyMkyaGqDBFEqdMbJj6Jq0rx3mFjBEKr/NyjDA0wgZudOdS5Ah6ri+QC44EPaa2bidYgziut6N729LSkjR8NcJTWgoLzgwZ+bqGmW7tTwuNCm6nA3463sZ1hZcDz87fGvAj8CWNRl0PLaoCkdWCU/CjzHjCInZeoPjkJ3DnL71GZOznywoJZzIZfcTAKtWgGRwMN4NfKTITu+B3Oif26S2jguvizmrsAgh+ormn4GcNjGRUzXLxqAMZJ1gNEwRzs5I6HV9bxtpogMZUBzOzs2g2GmjFDakL86ZHlW4jf09fYINhNEVndCmdXlF1MU/JZhn1KZ9MLQskRdkAv/rv2vCoAdBGLFbMQLh6+jdb8xM9PxUoVVUXC4oswwjRWZ92OTVKUvFTToicz+DHKtSgBAbJHO7Zsw9Pec+NwDO/CeOkYawrGRpKtE6lnCGG/ZHUfovAWJuWxVi+V63rudmncvcUa3SU1qXecXm5Ubp6jfbEZWC2vr6+fdq7uLgo7m26subc7OayEK3hpAuQ3AnSYNjY0Ja0AuRk5KfUGE2LNzVDWPgsjGYXT9y4kUrKo51wRmmUwWTcNuz2UIxYOM6FR0ZBEO+Wm3HHG16H1mdvxtwoR4NhtQW/NY7IRR5iSsuxlWwjP4IfIz/OFO9GfqcHbzsvtRGfEPikfeUxCjPgJ7w8oa1YG0khIhvCMlWcs2YbA9JV0ghZ6GF52MdKv4ek1cSePXvRaZoIkBkAZ7epICMRHhsarPNR6VnTXf7k+9mmh0nBN/av7qA6NT/5q6gAUeDUkpyt2IFw9njhqvG47QazJs3urnR2VdKq1gLUDvGGqkstg6/NkzrtNaKp5zX4RUC/AFbDaRy7+BJ89W+/U2Ts87QJDnc0+D9pYWcY06CsP0JGd8U4lewgG/YRR6YRKh3+LUBMaXeKJa4GgeLNVupTBD9K3G+b9jLy08KiUlVcTh43qrm3G1pyowSyunNri7Ouv4cCnn4glZzWAWXO4oqMD48PwS9NEKep1GpMikreE6kPwKDbk2ivHGXG44OzgZ+7FXde/wYkn/wEZrpDtEv2ho2ZBCM/MQwbAqGAHwusFBMxBkYEPzXs+XJAwKN1G6bFYSIswRQLfkIxkZTXkJEFpCTqM40LqQcSEJtt9FgySSP4nRZ6XonF3jqGRYEoSbBnfg/iMEYjZh1QaSs+AnaDqfQs546d6HAiP2l62LRX6X3yHenkBEstxD1rd2DqbqbpobU7gpJGe3VaK42J0srWZwgsn8/o+ZHmsmGFabh+dlpEyNBWzLQWQ2VXOJOa3/ma9lLHold6WAw6WL3iKjz53e8AnnQVilZbKC6izsSD7o8xZNrbHwv4lWEsN0imwoz8dIpjUg+Aa6ufEHFDm6Z6vel6rtKzvKMtw+0Y+VHJWYUJJlNct73sztRNFiDdUJXLaeFSSc7uzmwSJSTBW13V2LGzs5lyZ7cfgNsg0I36A7n708bSLyvhAHq3fwH3XH8d/Js+jumlLqaqXGIPSXsLawA2UvAzDm4KfjQv3633PXLINuDH+xXLIxuprwiUKkFZxtHUmU3Bz4y+sfDtt5rIkhD9gLWjGGUjxspgiBPLy1hY2INWg13gNmKSngXRfEmryQukR7DsgSq6yHibaXTYHdv0U2vaKhxgjK6IiBb4bHQnM7psxonPjFFfVskrRohMW+XvVr2FI3oikmAbGiKFz7RYOYP1pIglSdv6n0SP5zP4keMXBHgw7CB76tfiit/4NeCig6hmZgX8QoJfVSLzR6bhMSrMyLQfChUp8oyup3KJtWOrgRa/L7fBKsG89fjgMsQoN3N11+O6O0Z+nO1Vbo2ip0trcWfm9MTR0RHuKMHMpcq4NUBul0Co29P16h3k7CZTJBvp5ZzxI5VAOrImFWdhmV0/3pFTilkyUqTfKqOGO+/Avb/8BpQf+yfMHF/BdMmJkVwaHmu5Bb+MQ/cm7eVlQj4hL1GC327k98jBT0bQ6hHIDfK+ZwUHGOGJ3p5K1Ov8Lb8/AiRLH82GWFp2/RJ5uwGv00K3LLDS7QsNNE2b6LSm0EibCMNYUl+murwZcjROyBSS8lpZK9vl3QR+Nv3VjKLSup/cBLUGaKY8dEaXoCR6f7V8PcGwrLX7RNJKxE6NmKk2PFTWqga/TQ0PnRAxESGjy/MZ/Pj9j9IUR5sz8L7hG3Dpf/sVjNiAmJ5HlpdIeUP0cgyiTEzKG7w44WMITnZUiHmPmpCq10xUM0cFRjcgcju+Lr5MntFbpdG6jMduh1JPXNKyylu53r3agXFne91uLiNIHUxW0qKm0nxDHW/blJ9L1dp0hIbjEQbDoczzkrYgkjdZhkaSyomecs5Tp0IYVdx3D+5+4+uR/+PHMHtkCbMFfTxyVEFlwI9pb0HwM91emUTYBb9HjnjOFlzw48uFdC2tdp7o7FmxUYKgAJ6mwvbfzZbQQnL6+U6z8xthraInSIp0ahr33v8AoriBZpM8wGk0my0EoRmZIkiRNCvZg4Kf5fkZ2Xpb81Pai3BAjX6c7KWkvuankUErjV2qUlbkXCP4mXldMwFi0uJK7C6trBXLMVYN2pies7NpZe5d60s7HmckrAwIkut6PoMfS3rjZhNHZxYQP/OZuPgtv4x1NimbM2JDG8vkT45RWsps72xovJ8peytZgy0tqKiBNlz1FOPvOt7mSllpD0JFTnU9bYZoNEgazLY1P53tVVTVqIxAp9p7+jflA04KFLhpM//NZog6qBPwFFx1MoSv1bm97e8T5IQ+w9Eh4QWZXeYdmpwvcr3MOJ39A0/GlWUM3/XruPVd78GlvQKzozH643W0WjEGo7EsGZE1Lzwv0mfoN2t4fiG7zbscvy8rEOrGDKSYCYswSYTuYnx1TQPE/HTTYhIyI9H1GyQRsiRGTsPyKEacNnHs+El0ewNMTc9hdmFBlF84+UH6SypkeMvpU8+OuslhZ8XcSNDupGQXrN3xRksAJKiJpJRJQ/VpwM/W8dgQEZl7A34G6MysLjMSJTlLo4SNEBE2MIIHSn0Rf2BZ30SRIoN1Hp+HJJb3mi18Bh6e9spXIv7+/4jx/gtQeQ2srw/QakQYYIRBWqDZbGDWa4jTecYyiVyV5qlCKiqIrEETQY7XPQHQrQdqH8LFm0mSM4OnHSc8yrKUbq+GmBpOcicIfm6oqZHfVqblbk1QOYDclm5DSdNUh3bpB+aNjaz4OBtjOBqZSRNrjylkUtYRORoX0eDIMP/Fl3d9BeXv/y7+6VfeiguPr+PiKEaQ0zciRLc7kjJQzPPfAb+MOlmoEAn4ncdn3RmBrS/XRgVOBPwCprs6m6s1QH4xGgUy7SX3LwlRxSGGcYicN0zyAkmHqTjeFmM4ztEdjODHMabnF5B22gI+NLQKhR1soz+J/FS/T1/fXP+TC0cngTiRIUBoJotc8DPjl86sr+0CS1OkBj8DehvgZ5oehupipaw0+hMvYEuGtlGlAOaX67Cfhe3wClpttfH5qQ6+/jW/CO+534Xe9DxCNJGPCwSRhx6GGDQKNBop5pDAKwOM5TvyjIkZTc2zTLBCucI6ZcbvSmd7FfwUhxQAlUHiUvGIEcQpMla2jfyKoqgm82Ju1CUWKjBqiuualis46hsQ+FhkZDjKD0Kw0xB10hTJpc9wfVVs1aiR76NUmk2zfcrKX1sBbvoYPvu6X0J48+24iAPx1RBRUKFXAO0mUAwIftw6Iz9flEc2g98uAJ6Ja0bBb4PyMhHtibua4edJNMipjyjAOAqRc35XPDtiET5uTc2AEHVieQVroxGSThvt+Tk0kxRNL0TISSGxPZX27sZTP5hGgrYJwrTXnAWs95mn1ABt1CcRXZ3yWmmqOu01yxnHNwqXmjRYZOnF/8OImXIWWJoZquFX1/048VGY9No2Wc7E8f9KbZNNjaVmC/defBBPu/Z1wDO/GStxC0mWijBx7uXoB2MMmgXSJMJClQr4FRQtsVEfyw46jUHMmJzR3crZTbPQSTM1Day4DeLHjqouBD+3eKhApzm4K2bKv2k3V1PX7ciF2kTRkRMlKGoIq18Ot+9yDFXU0GQynpAU+V4kXBNI+YG4LYJrc2UJ+Lu/wWd+811o3Ho3LmCNIe+BBAg6iTWaHsqBzvYGoMk2ybQKfjJbvDvge0auEwU/Nj5Mw8OmvTqZIX4dhgYjAEjwCwMBPo6rUdCUY3FhkiIrOS8cIfN9LA36WBr0ELVbwgNsh8btz7eNs3qSw0YW9cyYk/pKzU+iPwKZSXtlOXZsefFZc6PNsva25qfLCelZqTHs/pq/C/hZHw9KWzHSE2krHZFTsjOBj9Gm9as4I1/CGd8obzghjqQxjj75Cjzlja8HnvF0LCFB0o/QCFMMMMQwLtBrFkiiAAt5hMAzfsxaL+axVxAjbrgPpbboBMhk1shAy+01KJapfsCOae9wOKzBz2VOK7K6aa9u2G0tuzvqdomV9EzA0pqfxF+s/1iHJi5PZNZIUwnWGnVqFEmAJAguLy/j+IkTOHr0KI4fP470xIM4dO+dmLv9Llw9DvEYDtCP1uF7RhySmgnSTRIBD7L+CX5MMkzauwt+X6arwxzSiYdJfZmCiil5XeezNT8RKuDkhwVAK09vpjVoTRlDhrRjY5NQUuuv3UIXJU701tGrCuGEUhIr5ghcECLke1n6lIgYEAClfqzR4EbJWKZRCEBVbiKwTVL2pQHAet7Xpq9a87OTHoYPaABQJjbsPLDb7aVZudgx1LJWVixVwe+8Lr1QMizGPT6w/I1PxdXXvhZ4ylOwFnXQWPcRBSkyb4RBUqDboK92idmBhxgR8iBCaWe1hTe5RcfXDawmNQaUeeKCpWKW4tN2OKUnqkcPD6Wz6DSHTFzYnFlVEfTNlDyokSGByiU6u4II+oHcnVKgY56uoqc0GXnwwQdx7NgxefLfBLiVlRWcPHlSliPC9/p9DEdDjMZjuSDm8gLPAPDsAPiO6X04NMoQ9JbREAckYDyoEDrgJ5Ef1YZRIS4ok++YA3+ZcOBRtxm3YDUBgHLDEZ0DE/kJANaRn6n1VWx0iHeHTYMZKRL0aFcgE0CVUGEIlFSLzhoR8kaCk4MeTiwtYf/8XjTi1DTEKKAgNV5m0kYUtQY/k0rYsTit+RWoKqaftpGhqa6N/oTkzIdGbnYeXTq+ajhkwU+Una3tpUR6yv8jL9UquWwYI5kIU87E8x38EOIOqsw951vwpNf9IvInPglFaw+Srq2zkruZctZ+jAx9TK8ViAsfoyDE2HbblQ/sNkKVFqdRnQZQLg7x32yEKK9Y8UZB85Q8PzUt16hMIzatz9XCo85VzR1S4OJOugZIbi7OyG1xcVGMgwlmhw8fxn333SdP/puRHP9eq7ywQM6TlpQUqkaXBeIkqbW+NlWGfQ/zRYUnA/jeZoRnNRawb60LL1tHR4yU6avIwrRl9ZNX5PkYBxITIOa8aJ327tb9HjZoT1brNx1KipySk2xNxpXmYikwTHmzNETJCZAgREAzcs+CH02QxAy9BChLFLJIDoxbMap2A6vFGEtraxK4UQew02qjQfUXKaIbLUiZILI3cvl8zuSQKRtTTo3Rnx1jk5TWNDlorCXnh9v0sL6+xsPD1vyYulpJKkl7rcm5AcBMlJwZ+ZnU175mI8jzG/jkgKJAgPtbKcIfuAYXvfJlGF1yKdDYi4RqB7x3kKIrQiM5xuiiszxGnFvw403EtrpdLYHJc1HrgZOqLgp+k51gXZ8YsqNp+erqqkx4KPpqzU93hm+sKOzybFStWYnOjNDuuece3HXXXbj33ntx//33SxT3wAMPSBeHaSsBczIKVJpMHYpOfPL6WhJhSiNbpAA9VZS4DMDzWwm+s7GAS4cZ4u4yYmQIE6A/AlKK+mpJxwts5EfwY+RnCM+7j0d4BBQAHxL5WfdR8r7Ed8PQW0Rq3o65jYXSEsl0j8ztCvjx7zbyixPTIY1DeFNt5EmA1Zy8wABRu407770fDSuG2kwbiFj7s6kvwa+2MbXqyG4Zhxce1cEF/OyUBzu+UvcjCV5Izht2ltLgsGDIZYRwbxslpuZnl7cafwQ/dnyl9qdq0HaCxIzVnf3H6SpCTzqsyXFkQIEERxZm0PyJF2DvT/8nDOb2IGzuRdSzny4CRjHQI/iVPXRWxkjZ7Q1CjER305w0BDCWyPSh2Sh/VxqMWldqI5S4xMCJ2elWs73aQd7uKHv07eUb65sR9AhUBKV9+/bV62m4SQBkDe5zn/scbrnlFtx888247bbb5HfW4ZTkrJ1ht3a401c9ydiuwdDScOpCp/N7K89xCMA3BB5e0L4ATwkTNNcW4WVryK3afZukf4tvjEJyS4OI6I96XqccZ//C2WkPRE+PF4hohVJc1JMbl4Bc3fwIRdmlFL0/Y2WoDRJjYG6J0AKG9OowMvZUc2b6POK/Z6Zx74MPYn1tDTNT09i7MC8q0GoGxPRXUmFG+jYqlPokow7xdNaZD87X2hlbSUnJ/bOGREJgNlaqCn7C3RNRDitEKkKm5UaUp6NubHBYpzfh9/HpePK6pppf6W9UBKzt90QGmMGhh0KyHC7fSm7Z+q7MRYOq2rP4RJXhG//s3ai+6nHwDl2KsmrAp6ZcEqFIgT7dGWnCXY3QXh0jGJXIxHPZB5WbuH3ijgt+btdXQWwyEFMuIOksk+DHT8L1TjnbS6AiMZkLaw7NlVVfSzfMyO5jH/sY/v7v/16Aj9HeiRMnBAz1oUIIk12bM/HFpgBmATwdwAvCWTzVCzGbraDNyI+oV9FUegP8iIF0GuOD9IhdkvOZ+FYsnBD0VCTZTlhQvEKEalXZhXSHKBVKi0jQMxpU0yFtiATGl9fo+NllCIaBjywMsBx6GIdBXReO4wgLc/NopKlMUQjgsblFSSzWHzckg6yiM1NfM9u7UU+yqTBpMFaiSlLhOu21Ux+kvBD8LDjW4KfrqF+v5QqK4KkII2yEyOcm+G0O5Xkjo+JyHSVaoZYcEYbBHG6fm8LTPvgOjK+4GOHeC+FXDaBvCO2s93V53QmtaITm6gj+qBCeH93+qOLMhzI63HqdNmA17dXAyuUUT3IA3TOay++Y9rLhoVIxfDNtYKjxEFGVdbm/+qu/wm//9m/jE5/4xCaZe5WX0dSYJ5DupO78TpeYgqUWK92IT6NBd+RFP7iMvQCYB/C1AL6/sx/PCFPMrS8jybuoInqBAi3OudvIbxf8zgzYTW5VYikX/KTuZ0jPJr1VdZcQRZiI5JVEg3xdgI3NEP5O0DNzvIwS2AAR2oyouATICX5ViajTQVGVWFpeQn84MJ4gM9NI2DEmmZ0mYTTAlp+KyHavJfozii515CddYPOs014VMtDxSgIbBQ7sT+n85pbnp5Mfbqprp0Jkeac8cLbBTyN0GXyqI78N8DPfJeXmN75lmRqsgJEfYyWcQ/+rn4DLfufNKA4uIG/PIagaCJnr+j7yBv09SD3jKF+O1jqVcCoMKThrm49acnMFURRPtB/gMkYko7BZmwZrLilas0RiihuYTZ6nXr/fF/BTMiCVT7khhqHssH72s5/FBz7wAfzxH/+xdF9dcCKHhvU8rcG5Ka6aFan95cO97LgdF/y0syxM8KKQ5sblAL4PKb5r/gAOZUME64u0RJEvM+Y1Y0+2XfB7uN/Cl7ZeDX42i9LfJa3V6E8iOZv2cj5XUlxjRCQgqNaUBD4+1ZpSTIoMAOY0uEpSDAlUVsB0tbuO9V4XSSPBwsKC0QCEh4iucKzzkhDtNvnr1HcDAIXtYMffNnP9WAvc4APW5uWq5Wfrg6IIY586E1yDpJCbN47n2QQ/7oULfmavNlDOYKFJdydrg7ymemGKY+kc9nzvd2Pqv74SmG+jHzRo2IHmMJJ7SjetMEhoaVohLoHpsYeg8g2fk983OZe8iTh0F8URV75qKy6yltbkc1hLS31NAVAdJrc6g0XYQP+gOTURmOnsRz7yEdx4442S4hIIecdmcVHzaP4+2bD40i4T525iGfqTpOnJ9Fm5O3K3KEvsDYGFHPhOAM+bvQiPq3LEKyeQeBnixEM1sh9P1CWo6mK+XF4Eu2nvw/22Tr2eBljssAqnzqa+Qj4VpzUCGk2OOP5GcyOr8CLRnlVsZsrLc4xdWpsqGwA1kR/FTIO0iSHnZWmDkCYY5CMscua7yBDFMebn50USTYzRWfvLSwSkzxjhQdvs0NSAjT+T/krUx8u+5vQZK0uCn2mKGF6fav+JLqVDcibJlBMeKoXF9FhTXoUXYd6cdaLB1u16DQInd8+QyM06K3ED93bm8NU/+5/h/dwPo+ok6Fcxij4wNQil7NBteBhQiSxm8zHATBXDC0hytjQoC7fEHte6Us8wjQa1BKegpiUKdW7ToQqFMyU572hdqeBHEOOGtOjIaO/666+XZobKRGv+TNDjzrB7q5GYRn+606cLilpPnOQE6nZUZtHO3AEAACAASURBVEs/lH5o/p3iBJQ6OACCn4/vnr8Qjy9yTK0toVmOkJhmn3ko+NmGCTu9u+B3ahB7uEso+Amh3RobqaOeAmBJD4coQUmCcg1+pp6nhke0vmSEYCI/gqaVrGd6TAewykPQaAGBh2ExRh548lzprWNxeQn79u9HEnHagNTaAAFT09y4A5rzwpgHbf5pUmBReBawM40Kr+YD2k6vgJ1phijhWSc8jIWlmfwwo3KG2+eaFJ074OemuZYDOfHFyxKVyNbq5YTFtIn7D12Ep77+VcD3Pgt5M8HYSzFazTA7jlBmBfqph0FUooo8JGGIKY/gF4OmbjrexujXFTZwx9t4vet42yTtTktsBE2urw++rlHjjqounPDQ+VmuQMLxX//1X+PXf/3XcdNNN1mFXoMgSnjWVJY7476pvjlPeIab/KnCBl/qRaSzebp9bk/RXw9GM44w24jxuDjFM8IGLl1ex94jR3AwG2HeL1DRH8F5Y9PdMl8e7+D1KNSXunO7y5/yCLjgJ/+2Bj2Svkj0ZyK8gmq+7PaKPD0FLq1Pr1V9FvCr014FP+PP61GdO6/gUxYr9DEuxsjYAU4jMURaXl8DNSIbSQPtRhNpEAvoMfpjGiy60OT1bQJA+7sSnC1wifeGkqCZptlpDsPrM8IGAnwuL9DKVknqLHJZJoXUc/JcAz8R+nIaGzw8G8ZPBviM/rVRWj/aamLtGU/HVde9Drj68RglMQovxWBpiNkskvLCICkxCkqUlJeLIrT9RCK/jNeioQHKtajgp8IG2sllUKRNDQ2U3ACIf1f1KU2N3SGNHWd7Gflpk4Mrs5P7C7/wC/jMZz6D2dlZcT/SBsZ2Z7yCkjuXe8qrwy6gNnN8b35I7ixD1ZmZGYlCL7roIrGm27Nnj6Qwc3NzUsvh7zOdDmbbTczwC7n187jn9/8AD/7VX+PCbhcX+B6yQVeaIvUdgTrP9ian1pW70d/pflNf2nIbtXMbKSj4KeXF1vIK4fttgJ9pcmjDw8jTS9qr2oB1U8QaHNDEnpEXwbLdxNgrsToeoowCNKba+PfbbxMNwOn2FJpxamp/7PxyFJKdYM5ACtBZQrON+AQQ3bqfbWzIshQ0tSmviBeomTmjQ3Zy6+6uRoxmeRkhrsVfzfE8N9JejeaqTZQWAT59qkyZjIma6+hwp4Xg+74Hl1z7GuDgvExtZEWE7mIXs0UstdZxVCJT8ItjtMJUar2M03gsjLTphqiJSlrJfcmKHCj4uZ1gzQS5jKvqolNqOqG2I/gx8tOiIMfKXvSiF+Gf//mfaxNhN8d2T3+tvbldWp3b1Todd4Q7qWIGGrER2MghJJBdeeWVAnQKbmyiqIiBG+6yq+PScAT92cnj7fPkIjAcovuHf4Sb3/UeHFhaxt5eH0kxkoNrTzP5scE/M9HsRpfrS7u4d5c+9RHYqm7kUslYVfPp2WIBjZ1cGXPTOWBLcZHIz0Z/rPcZf17K81DQgLVC/s50l/QXPs2/mVrFzQbuO3wYK0srmJ2exYX79iOhGOpghGo4whSnT0TKys73uiAo0V22QYkRmoopzktNkEDHCQ6rBWh4fBtK0KYhwsabiZcE7CYO29kFPxPFmaeJ+gob+cmr4n1NtfYCURijyEuwVOElMbrjEY7umcelr/4vSF74fcDeWawMM8BLEOQBsDJEGobIggKZV6AKgSRNxIuF9VqCX0aLChspqwCKzvdr00OVoYgJrl2GHEvPk+BMSivWs1dBj38nDu1Y8+OEB0GF6e4f/dEf4YYbbpDJDD60ocG/E2yYW+s4m0tmJrgxgiMCcydINbj88svxmMc8RiI3Ah3/ffDgQQE87hCjOW2ecF1Gjxrq6gHge+rrGtK69Bnp7MBHgzpp/TXgf/9vfPT6G7DvyDEcWOminTHtNSRWDdX5uUxovwt+p4avR77EJG/WLaAzgggodippMCdANiY/hOBsQU6Az+X6CR3GXLRUFZGxNd8T3hgnPwh8OQm0HpB7EGuEtW4XvfUeGmkDe6gHGCeoBiM0shIRZamsvmNtZOSkuMacxE56CPiZiSiZ/aVorgXPmsSsStBW8l6TRfc+LGdkTS955Mf54W1BSCt2VdJZKqt0bg3XiAGkvxW8DhMURYkxKUZRiLU8w4mDB/CkN78RwbOfCczO4HhvgEZjBqmfoOqOEEvDqkRe5SgZbpPqZAVGhjJJWCKsSD43QKaBlv5UANOynEaDGvXpcpo9ap/BtdXY6bh4BD9uhB3dV73qVfj4xz9eL09wYn2PYKZKKxolKn9Goz0C2lVXXYVv//ZvxzOf+UwBPUZ+jOSYvmq+7ub2yuXRKJLLKNi5O80PNakvaIqiPrKswlwjhjdcBR48gn955auQ3Pw5PGalj+khxVhN+qL17doXzhYzzv4J+PBO2/N1LRf8pAFC3T5LgamVX1TlWTl/NuqT5ZQIzZqfzOqqiCktCgiAJM/aJy9clIgbDQzGGR48fgK9QR+dqWlzE445cd9Fwu6vlZMn+KmkVa3qonU/iVKMCgwBkJGfNxyZETc7tmbqf4YDaKJJk+4yQal7by5n7qwCoIKfIRtXvgFACXzsfpEcQU1Feqfw5zAK0fM9rPsVhlddgSe+/a3AFY9HLwixnlWYmd2LhA2qEcDxbBPq8uaSIS9yjMeZqC2NTfsfVPUL6dkdhvXTZXwQ6Fy5q0kqi2oQcH1turq1vx0nPAh+jNZIYGbURy6fgp54aOS58dKwOlsEMm1i7N27F1dffTWuueYaPO95z8OBAwfq/JsgqT6cGpayO6ya+wp0BEMNcdXjY7Krw7+rkIKL7kEQYTDIMdtuIA5N9HfXtW/CkT/9f/GEboYOOYs28tv4Uo3Iuv6+W/M7ezAq57+Qlo36spn9nVB+sZSWKrB1P6Zd1qrSXD8ciTOSVRohMk3WJ13jRrx50vu5yHFybRXr/R5a7Q4u3LMXyWAsIheyKYKY7dIGHFWzgPjQyM90gwUkh2MLco7NJTvAVqxUIkl9uBMvmgafdfAzlq70szZTHCZFF1qQafyKsA6vtWEJ9JMIa5zc6DTR+uZvxIHrr0M+vwfdrETuRZiaWRCZxjI31Qvz4M0lRzYaoT+gR0+Fyo9klpuvu9aVW+mDqnUlMUgboZoBEvDc2V5XO4Dv7HKTJ89078SJExVT3h/7sR+TqE9zbFd+XgHH7e5eeumleMELXoAf/dEflcYIQVF5gqzhaSg6+Yb8ADpKx7+xIKkkZgKiC3zcHn/n37WdrfsiB8kLkBc+ktDH1JQPrC9h9IcfxMff8nZctTJAa2UFMcelvFJSIILexkyv/WbPOs/q7IHP2X5nOfQKfDX4Wb0/y+XjFcT0WEnO9RSIBTzp+sp3bKMY/lvODfOzYjmG7mqUz4ojrA37OLG6gmGeo5Uk2N/qIKV8mxVEoIiCuKqRRC+EaEfVWcbZzEwwLzIhTEvkZ+uFygnUFNmVTLPRnksY5sc/u5mHwJyAX+Eb8DNyBRuRn6iCcQIQgYypDdpNGSmMD+3HJd//fOAlL0G/2ZHr0A9TxM0pMeVgbZ3uBOJX7oJffyC+vT4771GMohwjDAO5zlUdSs9L1Rvgte9K3E+6RRL8FDcc2rJshti23UPA79Of/jSe+9zn1qZDEqjaO5YiLN+QgMYdIdj91E/9FH7mZ35G6oKsCWqXhT/5O9dTBzeN8rhd7Qjr9hVkuQw/hNJp3B3msuoLomRGcz/hqFST/lCYmQnhrzwIfOazuPna6zF3612YWVlDxBCcQb1vhAw21Fx2Ue+cAD8FMSUvO0rPWueThkcYCA1G6DC2Y0xv3g1TG+PQJ08BQwt+jOTEGjNEt8wwoiwWe2Trazh54jgO0Rc4DEUOi4rQIj01zsHIT8CPfhy2KM+fNDzS9IqRn681Pzv5IYIJtjHCdK/OcBX8nPT3XAA/XkPG1ZAKK4bYvQn8pBfioaw8rAPoT3ewGPuYueJSHPrplwJf9w1YTtuI/QbCqAHIrLYHmpnzweCP78BSQaGRX8ZGpenw5+UYfugLeG2yqrAjbMQRYg6frtiBSN7R1taaG20lbEDcOKWk1e///u8LkPHBjbgCpcqz06iP4Pb85z8fr3zlK/G0pz2tTmM1Ldaxtq1qd5O6XO74Cv+tkZ92iZXzozU/1/BcThwaXvtNlF6BZsdD3D0GPLiI9be9E0f/6M9xgN0nCr6x5uAZ8Evyyhje7MrXf1mwT28hk13M0914zQe04CdND0toJuhtRH7W7c3KmkmaLJxBFtHtILEAn/FoNp5gJJPlAKWS6Atc5sjiAGUSYYVy+EsnUY6GmEpTTLVaaIbkAVYiQxXkNvKrZe1NWsuojxMeEpUwLR6O6pE3BT6myVWVb+L01W6E5xD4mQIQI2sT+TFDYp3TBT9eKmRUGPDz0ZufxrEImH/y43HRa14NXH4lVhNGz3RXayDzaVtJ9R1TbecQgsBrWaDgFMc4Q56RY2vmuLPKgJ8GSNrccCM4rfe7017K9VMGiNb8tN6nBOidxmu9brdbvfnNb8Y73/lOGWFzU1tlWuuO8AtnofhNb3oTXvKSl0ibmc0Q3Sl3MFkjRdbq1HSY2yGQubxBt8OjYOjyeXRgWSNGLXiag0RfX3aiAsSNCsG4B3DW+H1/iE+88W14PMP14Zq4hJY+rQI5FcKnh6B0ueq7UeDpgtXkco8U/HTKTE5aB/jM+BrrgIGkvaYWaKY/hOoiqa2p9ZnSOcd5jCOYif6Yc9ElLgRGQ4x9D2GnJTSYtdFQSLZhmuCWW29Bq93G7Mw02mmD3mIIxwXSrBRbTHFgk6aFUX2mhJXU85gW88NzsqCWwDddY+0G81jVLprOgXO18c5m2mt8VgyPUsCPUR/HRm29j7uciyo2ZV189L0Ag/kZHA5KTF/9BFx23bXAZVeiFzQQV3TOIYXFQ9ymWAXQH2doxYEIwzJKJhE852gg34pe2nxfFGJmrhgx2exQvdBJbx/FJm2aasCk23GbpNumvSQ5M+p7z3veIxGfprmaxrrNDm6EFJUPfehDeMITnlB7YiogSSpaVRINMsrTMRNFaY3uFCSV2qJptoayWtfj3wmUOk6n6+n78IRkQ3C4soqUR7vIMaCB0Rfuwv956Wtx+bFFNFaPohONRVWC3CKPc4ZjH+EwQEMslSk5S6757uNsHAFV1JPsSrLVDeUWsb6MqQ5imxlsboj4gblw+Hfx+eDrJhXYoG4Q+OQ1i0Bsgog0E5+86CqMPA/jRoovHL4fJ3vr2LdnLw5MzyHtZ2h3x+iQRsOGBrMHn3QN9o7J5csQjDOpCwqvj2rOEu3ZSTnDrJJHPc0hJ+3GLukiZ5fnZwQLWA+nwjl3Oi7M3LtpClKQwGB/RAvRuIUHRiNkF16A/Gseh8e/7heBJ16NstGGV1F9vRRwyxjlcaJFOJOFiSStFa25hkVvW44ZgY/XuJbItP7vUtvcbFLPUTcgY0eXeKOUO25Ls9itymi6DY/ubS996UvxO7/zO8YvlycV0d+KFri8Oq7EyI/gd8UVV9TmQ1qYdLu6Cn6uKov6e7iFTY38tK6ng8py4vCEJReInr0TBVFDNCUw5sBgBAxIe8mxGpeYWVzGF173VgT/+DHsWz6COb+PgZzsQJXwyw2R9GIZdqfMotEb3n2cjSOw6bYjJTvTzSUIsrZHwQNGJxJCWfATkJNaLhshkYCgyxOTaJCAqQxPFcDV1+zA98j3sR5GWC5yHF1bETWYmdYULpnfi/nMQ7m4Ir7AQnT2eOvMUXocc8vgi3ipAT8paVmthBoA7cG0flkbJGcHAAWbz4Gkg2TwMasElY+4oOqK9H+FJM76qFAsM34XTSxlwMqeOfSeegW+6k2/JOCH1Hjjqj6Ay+DQiMwta6kMnjSNLM5oTd8NfHRdLYfpei7dhf9W8NNJMzcT3dG3dzAYSOT3u7/7u5vMVLZSbOFrnMT427/9WyExE1V1wsMdRtZxE+6Ygp+CGHN05QpORoza1SFya0t7Evy0wC3vy5PQyyQNGizT2IguXx7mKh+99/0P3Pqb/x2POXIY+4oeRkEhrfoyoLpEiGSUCvs+EODbjfzOBvBpMFRf/9J8tOmqdIEJYgYENc2VyNCJ/KgMI+CoRFkLcGpWZP9gOYEbn1JqQvAxKD2EU1NYHHZx15EH0M8zHNi3D3uabYS9EWZyD012f0WmnjVk88x8Nj5KBDTm1sk4431ePyzmbj60lmSgQem5AH6M8IyroYeoNEbipkkIjEogTXyUoxJ+kGLgpbi/laD/9U/AU3/leuBxT67Bj59J7S00kHLBT6lsekC4jALaVmwODaZc2pwbGSpGsVxH8NR6ob43wXDH8TbW/H72Z38W733ve00YOhH5ud8cN85pjQ9/+MN47GMfu6m97EZwegDcCFIHlCf19jVq1HSZ6yq3kDvPD6XIz4O3iQck3gtjuTCOLa1KThMVFeYoYvmpT+GTN/wK9nzyMzg46sKLR/QzEiYD3RKTsolRNkJiWE5n69p/1L9vTfyt0UBBz0512Nqe6fBy1teDL4ouJhWWpoi1JpCIT/15DRpuHN+J4pukqaAkmw8/TmQs7sRgHfcuHcfqcIjOTAcH2QkeFZgalegMc5nmQM40OMMwMOZHUVaISKpGfFuCn9sNcsHxHIn8NgQ/TC1chgKk+wuMC6DVCJAN+HljVOk0vuAXGH/b1+KpN7wJuPgKgPQW+1Aur5a8eH3rNb6dTweXdSWt6hsZyxNFITQ6N311gVUl7rVkp4DJnwy8dvTtJfj93M/9HN7//vfXaa/uLH+6aS//TSIzdf7I89PpDvcK5o65NT/dGS5DEHOnPeTObwFX014lQWvkp3cHTXs3qA1cm6BVCHn1wW4XsR+j2Rtjhh2+3hLuevd7MHjvB3Fw6STaaYHAq9AfGGpZHDWkfU5fX5rV7D7OjSMg2FADnlPfE3+PjSdTYAE/pr+Or8upwK8GWzsaGSBCRmoLKTRphAe6K7hj8RjWQmB6roOFRhszObC3X6EhADiSCHDksURETUkqFG+An5vFTkZ+W2W454qykBxDkawykvVZYDQYGeg2Ux/FkNXOEH5zDv8elghf8Cxc9dpfAC54HJBSUnhzvV+xQyltvJ6VlqKBkhtsEfy05KXryhVeljX4uevp2cpreFJQRbfL9zzlbO/P//zPg3QXbUy44KdhqxYYL7zwQvzjP/6jzOry4db0tDPLD6GcHJcvqIDmApib/2uHRvN+bl8BVkNat8sjw01eJbSFVQ9I/Agz3QxBdw1RCxh8+H/h9uvehpk77sJsOcZUDAys7BeVfjlqs2tkdHZBT665LVBBOH6M5LS2Z4FPpLAsqdnI2wuLbNNcqNb76otFANVEhaYOaBoUvLpDassNM/jjAh6tNJMQx8shbl9fxJFugQsuaGEKEfbnAaZHFZJhDm+coeSEB+lTZSbNgcmPMEn9cTu8sqwJsM4hWTWT9vKR+yVGdjqDg1MpRZkzYExCdGMWd7RjLLz0+3HBj/8IsP9ylGFT1nOvX7ccZu5nft3R1evfDXy02anruVQXrfnr4IS7jPYW9Cx21+P3vWPDgyTnV7ziFfiDP/iD+ipwwc+9NPgBKE7AyI8/ibiad2uKOxl2usREbpe/TwKi7rDL+9Nw2QVHBWfdJ5nY8H2sjUeopqel+LyHFdreGjAdAJ+/FYff8k4M//6jmDpxDPuoMsHZS/H1DTEc5kictv7ZhYFH57trdCRYZA9BDRyM7IRjazQAZTBeaoIEMkZ+ZvKD3dua3yUTbxtAJ5vUlNe+mZ5v7PhyHphpa9ynLl9FGzFUaYB7Rqu4c3VdJNjT1MN82MR8GWF6UCIdFogKEni5d2NuxUQ+zv5vxXtUADwfwG9g53Kb/Jy2Jd+rAoySaXzxwBwue91PofmcbwNmLkLfS+prWoMUjQTdRpQCnBuZyX1gsmFlj6NbNnMbIZqN6vfovqcLgvy7Ys1WV5d35MiRioRlKrrojuibKsLq63yTQ4cO4R/+4R+wf/9+KW7yNZfgrJGaorWmrXJHyfNtaTBcb9K+jusoCGpouwk86dERkFtUIZqZQV4UmKkC45EajYDjR9B7///A4T/8U7T/7TYcjCMg64lsj5d46A0qNCXtfXQCz7nwqaVXoWmjs0MKHnUrSqJA0wWuLygxweHkxwbYuWmvRnoKgG7aVPLC8IF+mSHxQzQow5RVMt2RlTl6aYB+O8S/HF2CnwBTnRCzfoq5oYfOEGiNIUSpwlKlNPYz8ZPLId38oeq0WyO/c6Tu54ptMeXt2wmNDqNTihT4AdZKH8tpB4uXXYivvv4VCJ7+VPTjefSrSK5TLWupkLELgPw7U9TJspZGhSpsMFlK43fGa19HYjVA0iBLy2GT47TEMGLFjsIGR48era677jq8613vegi9RXfEZVazy0snt4svvrjesCspw3+zvby5NmdOAO6M29XhDvKA6cAyQ9RJwxG9S7jDzbpf9AigSXVETbhWExGJq7xaOImNATDuA//6r/in17wRV975IBaWllHydb+An/joDUo0zgkfhXMBhs7iPlgg2GoP6lkcG+1pE0OAjRGdE/lpw0P+JvxnQ9vSSGvyHlf4Fca8EZYVUg7iM/KzUQ6lsPqRh147xC3HVnGcdgkt4JLOPJrdAq1uhraQhJlJ5GYsjPso3dxK0mIy3cgg2fSYEDc4myTnzdGqud3wGBH8JPIDMON7WOtXaJKZN3sAn1xfw8Jzvw2XvuW1GLRSFOkCRpVZmNc+r1+3MekyOghgBD996AQXl9FO8FaZpDsZpmCpNzIuP6n1p387JfgdPny4uvbaa/F7v/d7tXqLnjRus0N3+LLLLpNuLxsf6vSmqalGeZODxrozBLlJPo+SqInobIa4A8pab+R7byVzzTEjv6zEqCYUsUMPnjiTk9MyArIBsHQM99z4Wxi/7//BpV0OVS/LuE1CRyk2it0z4Cxe/4/at96mE6rHYwOwlDVsUt46qpPIz3R29TxTnp/71dappt2w9Pg90l3MZINXcOxR7ovyJGeFHs8rXo7VEDiSFVjOgCkPuHh6BnvLBNVaF0HAyY/cGKMTizkVYhkEhF1Dv94Mu2rrKTW/sxj5yY3FHlaSlGVPeUx8YGhrfm26tI2BTtLBUT/EPTMdXPkTL8bsS16A4fQUsqAjjRAC2FZ8XO368qdS4DQiVBobf9eoUSM6XY+/K/gRP/i7W/fnusQNDcDcJgqXJw1mu4d3zz33VK9+9avxwQ9+sB5tmwQ9d8qDjQ4al5PsTBR3P5weAAWx+mS0764sbiVBuum1pr0EP7dOoHU+PQBaQxRgLEohZCYcik7SDQ0dKcWQj8V4fQT87d/j5lf+Mh6zuAJ0F5FWQyniWrGJRy3unBMffKvimINabh2NpGaT1jrOLE6Up4BYn3dWNMH9nG7jQd6GNWCvwki07IS9grCoEJP+WQGDskA0PYXjxRh3dIfoA9ifBtjfnoM/GCHOxojE1c2UTwigPCeN0qDu/QSbwJnvPZs8Px6LSd/eeuLDgl+z8jDkLO70Am6lJ87XPw1X//xPA0+8AsPZWQxLzgabUoSKEruTWPVNbGLyS8tZXIfrqlT9JGZo4OM6uykAKmgy2pzMNIkbBL8d016C38te9jL8xV/8RS1qoDusIEh+joarpLhQ5p5jbty4psQKWBr6Tgob8MPqGIsaEGtjRT+Mqjq4BUy35qddZO6fHCQaVvu+eLPGcQKf/D6e8BK7mwkQ8HS9627c96YbkX3sJsyuncR0wZR4KLpjssju4+wdgdMEv40dNNMb8rBp7aYLZmKaQxolzmNyrlbER5niBhVY9iNxmfPfSWbmwH0/Ei5h16uwlGc4WlZgLNEKgD3tDprjDGlJeQDTOOEMKxVhmO5yYkxc4OpZE7sj5wj4GUEDs0+y76YBLseD0R+BOfECjKMUD8DD4ZkpPPbHXowLf+gHUU7PYthsYyTafH49lKBTFpNgpFQ2xQyX/8dllcs7WbvTJqlmjG6zlPutJbat3o/L7gh+d999d/WTP/mT+OhHPyqA4tb3dLzMBb8nPelJkvYS/DREnezeKphxh7Rp4ranNZrTEFWB083j9TU9SG7zZaNbZHxXTb3FeDtUXiAnom/Br/BHCKjp9eGP4aa3vQMX3vcADowHKIZdpEZLcfdxNo/AaYIf72eTvDm5OVtW8WYA3Fi4Br8JNRXBTtHYpI6dqXONfXZ/DQgw8osYBdJshw00ijO1m3gwG+Ke0VgiwNkQ2J+kaNIQyQ+sM5zx6w2sPPuGjYKNAh/CgTl7B998bvP+7F4r+LlJOq1Bx51p/Ouoi9a3fBO+5mU/jfDqpwKteYwoGcJBAyGeW5Udp3Or34l77fK99JqWyNvaTOr6+nOS2TGJH26wpUdQByC0y3vKbu/nP//56sUvfjE++9nP1jplk5GfFiH5+rOe9SzpDJM8yNddgNMP5kZobqtZEZ7o7u6o1vY0tNX318hQ7kyBETxUhDcHthQ9sLygTA71vWhq5EnqQmNq9uKS6RTxsA+cOIFPvf46dD78cexfPIEYYwN+Oll/9s7BR/c7bwd+9qi4FJiN89KJA7fp1GuE59socevFPGMnyUkC61/BiEeU8ZnGsnRMEPTIKqBSSYQVlDieDfFgUUqf9yAxkd3iiLPiHgJrVk7ZtJCpr02BN6kabApFz97XT6DPbORHoJdJlboGyP3yMUaJXmcan5tr4vIf/2Hs/5EXo5jfj6C5R5pD1MnkwVKgUdk597rX61g7swqKGlzxd50LVkqLdmtdeXttdLplMSU5T1Lq5ObmeRIZbvfwPv7xj1c/+IM/iPvuu68uGCt/Rj6+FRfQnz/8wz+MG2+8UcDPzb1dwGJXRz0+FN3l7hJF0g1yW+HujulYnL7m0mR44CYJi5w/ZMl6WAwxGI2Qc86yoF4Ei+Bsa5RodxposIJdDjH4ZJVzGwAAIABJREFU4z/DyRv+Oxqf/xxmkgriucoC9S7V5exdgfZi2+4r2IoA7e7s5qT2oR9D7pETUZ/bRGFkow85n2wqyIhIDJAoBxj6SAtSuirkYYRRGuF4McLJ/kjS2zbVjuIQzTBCmJu0l+T5iFEQlaDdtPccivwE/JzIbzP4cUcpBgeszM7A+85vwp6XvAh4xtPQbcyi5THzUx9OcwQn2RwKQKrMxOtXhY4nvymlsyjzg3/X9XQyZCsGifYC+NONGolNXH5H0/IPfehD1Qtf+EIsLy/XYOZOWCjoEbiI4BRBeMMb3iDg55IQ9Y250+ywKPhpaszXt2qFuwBH0FQpfL0b6F3CBT+tA7C769NIJR9ibTyU9CSqAhlzC31TSKXy7lQnBrwB8MCDOPyfX4XBhz+KS1oR8uVlxJaeMGnW7Fpams4gaQ3Wsvksd+nOHlKdgXc+w+A3uccPaXhYIdSN9NTUwTjhwCgwpAvcqESQ0WOWmoMxMqpCkwuHCnd2B2gQ/CIfnThBqwCSvERC8JOw1aQWIhFvI8ov183WbVjomNxDt719aC3dbis5zyjXnPOk6/BoBBgHIYbNJo7tmcaVL/+/gGu+A8P5BYxb8/CGCTqpJ57vfmA0ATR604amXrtbUdk03dXvh3jB65/LquqTpsfK/9VsUa9/bbAqhUaDMd22dpC3jfze9ra3iZgpwY8AwzcnOk8qoPI1frh3vOMdYKRInw5VfObOuKjsRnDaNOEOuGmvhrDcBndyshWudxLd7iQBWkCTtx4Z7x1jsRygJ6NGHpLSRzryjHBpHCFKAviNCjj+IPCRm/CJG34Nnc/fhYtKoClmK0PkVOkIKxE/oHgHzc61JkixR+qd8WSR08KKogo5ejdqPAOI+JXbpNQSJ+goCiq1wb2a+VRGQ1AaAp6HfhRhrdXBF06eEIn3Q40Il8YdxOs9xGWGVhhL3lyAxt0GIExtjbVKwwMUaNoh9d+pKsDIlJEbPwPPdUOz0UxG19x+C4x0R6SKdEKMUKG7XqAFH3HQwrgKsRhHWLn0AjzxJ34IuObbxJ6ym7QRduaFIiYmRZS7slMCCn6uWLFmkfLZrUePO6amAEnwY9DEbWi3WJukKoigWOD2DAiIGmy5fQK+fkpVl5e//OXVb/3Wb21KUxWwFPCUj8P8+e1vfzue/exni7SVkhNdIiOX1QjOPYW5TW2Fb0eCVIc2/XCax3M7Gvm5tULepTAw+mrH/SH6nulepIWPqZEvd+uk2YTXpogfFTmGwGdvxd3v+j10//zvcOFqD51yBK/si7GylxifV84xJjmlr6ShjMLza/CjyR8zBTnZFPx2AfArh1bn0Dv1whiLzQ5OVhVOrC+JWO5BAJfOLiAtC4xWV6QeSAVoghTv1TX4yTif9fjYIRQ8FfiJDp9zPm6QpjfAr54qeQjOEoBNL2fE/YsSBEixNiiw7sfoX7Afl734+Wg8+5uAKy/HihegCBpotOcQxaQd1WYBsg8EPa3BKejpTwUjFRw9VdqrkaSuRyzayhRtp7T3lKou3/It31JRqEB5NgQu/nsr7XuqNxMo6c+rDQ/dSQVAd7hZQVQReXK4WYUQlCSt7WweGC2g6jY0atRlBUwpVd4dYIwCq0mBUWBY9knuoz30EOYeguk21taWMfJH2NM2Pq34n3+Jf73hHbh4rY/26jLCqif1QVDlmUPcvKNl5k4aCl2Bd3t2klkcN5wtcYhQ28Fd8DuHIOkrtytjP8RqkMJvd7DaXcXhrC81sv1T9ARpAmtd7BnyZqxWqTw/LfFFJovYEKFvxjb7rPzobRBQqCr2b+qzO7ktKddYMrOJcs3DRIgVgiQA8gIUrMmiCOthjJNRjMaVj8eB//CNaL3ge4FDB4FmA6vjAmWYIkrbCL0QnBY14EYrTzNHqzS2SfDTGpyr4q7XuWKINkv0mtco0B1pc9fhcsod1uzTzTS53qQN7qaA7Ou+7uuqz3zmM7Uig/5RAYsfQnX16PD27ne/W9zb+LoKG2hnx21X89/uhAa36+bq+j6TrW6+7tYPdT3N/932tYy2sWcRAL0GxKw6hI8EPlL6lReeGCVXaYgeBvC6K5gOImBxDXf+7C9icNMncWjQQ3PcQ8XTNqzEe0BMW3LItAjBz5xQtirkmaK4jE/x1d2GyVcObc6xdyroaUEjnti4Fy5lfdxZjLEMoNkCLp6ZxdzSCNPjCrHcKHmLZRJMg3BjDEQ16NOqAW4BgJsnNDY37tQYajKFF+BzWDc8x6MkQjkGTlQFlmZnEDzpCjzmec9B/N3PAfYdANKmqDznnI2KU4yzEgVFQWh2Vozg+Sald4Mc9/rfju6mQKbLuvih171iCIHQBVZ9L2KTYoaW0lyajDtON3n6eDfddFN122234dixY9Lxvf3223HixAn5fWlpqR55Y1T2ohe9SIyOCH5aZNQ0VA6qTW11vm/yzbYLi3U9l+Q8ua4rdliH0hXQCCJ4cYAxi3cIpBZBefqQ1eoCWFtewTgC4vkWMOxieNsdWP2XT+F/3fB2XL4+wJPHGeaGPXglPUfGopakxgusVZOxb04Wc/aJxu0WXbJz7Lrc3Z2vwBFgxY4OFfRpS8IUeTvFneM1fK6foxsAF8zFuDhLsDCCKEKH4u+boajoB0KtzK1untuEgdtEf/UEjLOaC3jyb2eMrQ5uLAiu58CepIEq9/EA56Cf/mRc8PxrEF7zrcBjLzOpEOtBtGMTwreHXn+I8XofaZJglI+MMyKHDcJwkwub+xVoRjhJhdGIjdf+dimxixvcjssP1tE2nRRx35Pb3tG0fG1trSI6aj7NhRcXFwX8jh8/jltuuUV+J1P6W7/1W/HjP/7joo7KIiM/iHJ4NCLjdtwZ3ckDoMIGk3VCojbzeh1v2wr8VOW5bmmTUkAv1yRE2WIvLpB0lHwrn9JWRKkIOLG6jnV/jDv+/d/wdx/4AD71J3+O7MQSXpBO45vjBIeyMVpFBp+zwNRpswBI/qymtjr7SPgTbwM7/kMyLNPj3cej8whIz83eHPM4wUojxBEvx93DIVaHwGVTCRbKEPvKEB3OD1MOv8xQ0iaSUxSFDO3Zg+dW5yaO5wT41SnsBFZOAp9z3960QXmdGY4fIghbWOoPsNyZxv4XPQ/T/+mHgKdciWWEiNFGiAiJTXcYsa6vd5H1Bmg2GxhmZAKayM+d7Z2kpWgzxLWfdctiKmywqaZvWe1chxjFn5opupw/gqZGgJN4s6Np+fr6eqUhpdJZCGhqRM6fR44ckTcn6LHRwQe7w0pT0Tqc8nK2EijQMNb9ENrp0caGK3HvgiPX3UrYgOsRlMI0gteM4Mt/xmw6GLNbEWCU5bh38Rj+6d8+jf/7d96Ff/3Q32IqA67yA+wtC7yoM42rKuBg5aE5GsDLR6YeYgJHATr+TrUYdukMbeGhzPhH56W/+6nFJpgASK9zJg1xA8NGA4ezAe7uDzCKgWYS4AI/xd4ywOwgQ5ozVixAAja7vhuVuE2zFQ89uA5f0Z6KVo7NnJeTwOdGeZPULbE0pq/uzB4s9cc4WXpofe3X4IKfeCHwnGditG8PFhEjRZOlcLHxlATTJ5Wtj2Gvi0YjRUbzcOtep+DnDiMIxlp5KfXflevWChRoFqfgJ/Q0+vNYEzX32tfpMx1/VfzYStiA651ytndxcbHiTvMNiaCqia+ERO4UozxlSjP64nIEPwIjIzlFefXe2A7EXDqLght/KmjyPbhtzdndlNolQW5IaNFUJUQQhwgaIQIxxCtlMN2jMWsV4La77sYbfvUt+OCH/hJYXZLzLBxmOOR7mC8rfG+7gavDGE/0EswNh4hGXQRyQprOL1NmnpKGAU9nK3PLlEKzqnjsNjwenSjIuq8U/a1IBickSupLRuiGIVZaEf5ldRl+A9jTSLAfMS4YlOiMMnAChErQBvwmH9tHgG4tT05Bx39aZ3XrKQ2b2srQSl2+Me/Fd6BpUc9v4ItFBf+yS/CEH/p+4IXfA1y4F8fod5wsyElO2ldM+hc/b0Ab5CG6gzUjLFsSrMyEh/J4eQ271y7fTyM/4sUk+ClrhLihvGLBWTuXrXJ2buSnwKcUOJcGo387JfhRyVmpJzp0rLk735yoOvkgUBIQCYRcV0nROtSsnB4FVfdDaOSn3R9Fee3M8P3cndc7gWr86x2B65HUHJA71EhQsYaCUoimjAZP3PMAPvXpW/Dy17wOR1ZXsLZG4LPzSlWFTl5iTwU8CcB/aCf4hqCDi8c5pkY9hHSFY7TX9rGSGws/NjaiwkPCOiC/bJuGnFax+tEJDf+//9QCNrz+rSAro6uAJ0sVIfcirCYhjrY9fH5pGd0SuGQuwhVhB83VPpLRGK0gRkUTdBmBs2Idcl4ZdVdqAk6W+lzwE4AojWgWOaisvcnb21iS+xMxg2Fpxu4jR96Ja4gT9Ef/H3vvAa3XWZ4LPrv+5VQ1S7JccS80m2YwxYAhECABDIRAIBkIKZAypK6VAEnIJZkwyZ1kksCFS7gkuXS4dIceAlyCwQkEY5qLLBfJlnQknfK33eY+797P0avNf2Qys2aZFeloaZ3y772/b3/l+Z63l8g3n4qvHjmMM575JJz78pcBp+/CkThBZ/tpQNI1fSFvJesrR/TZZu3iDCNMMMknSMMOyqzOzi7VlcBPrE57WMlMJekJH7wFmH9ri8w+makYoyRJZpcSI/Sir8gVSdpGXwHFXmVgkXOiaKX0eJ6JqWOy3CoZqZDaW2N9rj7J97IM+zb0fP9iHCD+Z+k5A7rJZN26rJck+NEFhTPbSanvKzEeruJLn/s8/u4tb8MHP/hRFEkXK4xRIsmnRybRKptYtuf5CjiF8cq9EE9f3IWLswo7hgP0ijEwWcMSLbk9F/9YhOiz+pslSz1J9/7Do9u9vCBBTxESpj+j87upRwgVMQZRhKXZGHeHGW4frVnxrDNS4Pz5TVgclRivHkHX0nDU6a8IY4pFFp2sAeToWpOngYRlgp8BQUBDXA1+/KKEYv/D2m9VSSG4dC04IIpxsIpwV2cekwvPw/kvuQbzz3oaMLeASREiTeYxyRnbGyKIG62kJWzIEaaMgCmQVwW6FIqLOmsyv2SFFTh5BuetsNr/Ak2JxiI3cn9RXgFeJ3wQOZL+T4ywjSmeRU6byiDLssqHjagBAY5MxesW1sZz2ltmxN7UYU9t/aCIUU5Dd/kIKSmCXpbGFkaTyK/Qt8XlYg7IWYbxaAW7b/4u/uEjH8L/eM978O1v3tRUWKgzvVg92A61FyUwpmGjsIW6iU6pAJ4UpXj83CZcOJxg83iA1NxeCiyjsILOjNBkTVOBH2ubnvw6sUdA4MeVoJRQJglUhLHILMHjKEI238Oecg3fOzIyGDtnoYMzGUtxZBVJyFVc1sBn0UM10NRg5cXiOiN1G/yiBvyYlZr/LSdho6axnAMEv7yGTxN/6agchBghwP60iz0LW3Hxi34SW3/2ucDZu4CIWX4TYC1AtjzChGGtKWPlKdrm6DDkrxcj71DOAjqo1U1SX3m/O7865KzspUMPkLLoSiSWqKz7lBRBzxSQ+szw64bQZm8SDI9bt7ekwN4oJb2SkZ2hO4tAyLNAvgDl83aYiuitN2roBXk/75NFV20Kxfm7z/Ev65HuEzX2ugR2nOFod965Dx94/7vw1je/Ed/65rcx0yW1T3BkNauzkgdxbcGwIjjEPx6FpOlMXVRhcwFcAeBHF7fh8gI4dTTEbDVBkU9QpjXzY6GbsAzQY5YP6kgaUeXE3v4n9tu38+HV4mcjdloob4iCvn1xB0d6Ee4ux9izVoByyNlBiLM3bUXJSoMGfjVzpL65Nk40NbRNJ1gftFZ1rvExNZCr6jq7/HQd/JqUXMrSUu+z2t0lDGIEaQcreYG1KMDSps3Aw6/EJT//UuBxlzODA/IyRFylwJEC5drE4pjLJLKM10WZIY1CJP0URbcOLaErmAUbNBiiKC3hhv7OfdsuXSkpkHtcFl3p/73hg5hBvPEGUpExPkNRJWKeYoQEv+PW7a2ap3hHZT6EnaFeT7RU0Rj6XUYNgaJHXaWrVickTgs0JbZKLtcW8sHNiuggAFMPKOuzxGdToGYFrv34Z/DmN78Zn/r4RywWt9eNsLqa2YLodBmLmWBA93Xa6LnEmGGSy49OfJa5N8B8VeFCAA9PU1zZ7eOBaYId4zGClWXQAb5O7lhbOMgWmanXsvWeJH8nNvo1YGeiHct/NP6fXC8GZAQxRk6YFbiDbLaPm8er2LOWoWOxwH1sQok+KsRBWK+pvERYNJmhLemCB786zbysugI/Y0lt5mfrtHbDiUImICAzTDHsdnAgn2DY7yI/91xc+HOvQPcpTwZOmUdWZKjiFFEQG+tj380RJ4pQsPIicxRGAdKZLqpOU+SDma5ZRL75Uly/XOBEfgR+3oYg3R9xwKeq9yIxPxP46VneYCLw4/3+S+TpuCmtBH5tJibmRyRnZ7w1xfvkte9jZ5TSyhsnZNFpFy33Hfbgx8FiO7I2834qN8k29+7di/e///342LWfMPBLSc0nA1T0NifoMUwtBIZjptFiDQATTOwkjqIQOZXMxgm5uBKkyHHhbA8/+dDLcNXmTYhuuAEzN+/GhbMLyI8cMX0MFzbVzxbVQUud/T/h9/4JPgBcDdr4NIwxgUF9WDbOALV7CKOFGCGRdHG4l+KeIsNdq2uWEPViFkcnK4q5DkNLhMpws4juWo0orEGumd/G4Ee9nxnnGtcsgh91fHGaIpsUWEWI1dku7kaJ9LQd2Py4x+G0X3klcM65tbtONkHY6xozPby8UgM4I0DYE1qyCc5JjHSmhyCpI55IAJRYm/0k+BEzpjE/JShYf5+G3YpsyY9XekO50in0VtEeIlW6T6JvWxf4AzM/oaoaJvjxJfi/HW7m/Xm8o6KeIeYnlqiBaN/nd448wKUvtNOU6cNXV61GML/uuOMOfPCDH7T/119/PZaWjiBMZuoJKEYIq0k9EXRC5mQ1AoN93rhAE74yMNMG/xgjjmZx2aWX4seeeAVe9qNPwNZuhL1veCNu+fv34cIowWzO3GxNSBvtybawG7G3SW11giPACfz6soNS/0WEy2tWxoOSVtfGNcQY4BgoGCXRmcVKv4dvFwPsWz5iiRDoUDKbhhatxCS8dSboGlZNBLYRNujbEPzM2GFGj3o6KPbSQ4HVODvdHgZZiSVmbtk0h5W5Hk5/2GXY8cIXAFc9EfnMIuIh+WlgqYzGQYV78hWzovbGQL+MLFOSJX7tpEj7PUSM+9T+akzS7ZRWfmHIm8P7AHrJz4u9XrwVAVL0V3uxES+UBFnYpefeq84vz/N1g4c3TuhFxOxkaODv6pAyMoviCgh9Zgf9TWAmY4dHabUhC6/vB8H3xhtvtNT5n/70p/Gtb33Lok1MWqeugcG4dv7mpjyuszvXB3IUA5NxE4NrmMjTqlYcR0mM/uw8nvrUZ+Jnf/YluPzyizCbrQIrh5B/9Frc/NZ3YOaWPZhfXkM/zxBWBEDvSlCXKfx/K/6edJX5j4CZAj+uOqpRcmNdSohKX1DKF/wbIyTCiq4tMZbjCHfNRBYltHTgEBZYiyIJMNvpoJtXSPISqUUv0ZBQ+wGS1dVW4cYTptH5habOYZtknkfXp8TucQHMdmawklXYTzKxcwuGu7bhomc8GfM//zJgfjOWgw5mhzTPhEAaYhCXOERXlsnYDHwEv7RgbkygiCMrFZtGzFPdJPqw5B91YgPtYenkNMtybfMOyrqGnxFoZexsG2CpJpOhxOMRf27f5/GGbbUTIPtVFywtLVXe/UQPl86t7ecn5aQHON9Z3uertxG8qOjk9aS9RPiDBw+uh8gp6wL7wBeUgpKi7U033WSJFBhix5hj3su25NcTM3NuktrfxqOhJS41QYSmeebgo1MTfw8DRGGdscASHQB49GMeg+c85xq89CX/G4bZGMl8H13qXpaXgYPLlvnln/74/8SZqys4jRg7WrHEjXEvwKSsMBoDM90OwvHEAFBfzfKckqLt+90VeM99Xbf1PwIE3XfvIOFWHKiZY5e5RbOuRKGWHTkMMIpDDKMIKwixe7iGVQBnzHVx5sw84uU1pIMRemlsMcA0243o81cyQ0wTb25BHSECpswqCL0N62QKwbg2cJCMdosEw7xAt3MK9oYR9mydxWUvexF6P/1sM+SNZjabU3aYFfYc+sYwXDTud5FEiSVwrcu71vSuLEqMswkm4wlKZqlmlEojvnLvK+28pEXv4uYzPukeSYU+wsPPp/cCkUuLd6fhz6onJDCUIZY4Qclxoy8DP3XEy9RKOe+NE3qIDzQWo+Mz+HLt2F6CH0GPX8rUqpcgKLJzBEv+5zP27dtn1eHe85734DOf+Yy9GGOMvSMj7zdQoyK28S/i7xoExfMpZTbFcAOaIMD27dvxrGc9Cy94wQtwwQXnYdMmJm4sUEY9E43TfIJwXAJf+RoO/O3fYe+1H8HCwXuwOcjM030woR6RzLGDtcEYc0yXzYDwhvoL/ARs9t1aPwl+9x1I/XC2PIwTLCU9LAXAgeEyxhWwIwbO2rwF3UmOweEjmEnoCFMaUBFAGWZm6eab5RSFZJMlSiZLoMhN4GOWqiaJ9Gwyi3EWYxkpjmzajIWrH4PtjN19xP2xMqFuLl0vrS73kbZ6yntkeNFWEV2ePLXrdGjf8Zpp4W18Bp/vY3vVD/npte8ToOo6Eib22WMQ2yWTPG7dXoKfAEx+enyITx0tSisfQA6ATNreyjsN/CQSyxBC6ws7xcwxBDy2wwG4/fbb8alPfcrqB3/5y1+21UofHY/cbEtWZ1FmxSN7UVmg6Kk3r7vyyivx8pe/HI961KMsXG9ubgZZOURlisJObc4YDpFQnCYD/OIXsPu/vQV7P/dZ7BgMcfbcLFaXVk0X0+v1MRgOLORHB+Mx2TNMz+gSI/j990NSuvCHExJOnF6NI4rAnSYf4DL2jAcWH3zqYoqFmT6CI6tYGJboUXZukqEa4WP6+cbbwMItm8JD9A3Uf5K43OLe57G/AO4IY2y64uE47xdfBjz+SsvUu0pRk3kr41p6Enh4/ZxYltfDycBAUNL+5f4mAJFwqEaPF2vlN0wi4iM8+Aw+u403Xh8ovZ5sCN7jQzihbPAyhkhCPS74HTx4cB38+CB2zJuXp1lY+DlZHF9EgCSAnJbVhZ0mWFL+5s8Ue5WChr+zGtxb3vIWfOMb37CVr6gRucjoWv3e1hdKJ+ATsAoUOahnnnkmXvziF+PHf/zHDVA5QQS/Q0eWsPmURYR0M6DNd5KjGE0sYBv5ELjtZuBLX8CX/+t/RfW1G3Bpfw49Jk8djdElT2Qc8nhYn7jO/0rbV4WsN66vcOJs9JNv+v0jkFk94Aig6qYCDk0GuLWqLCX+4hxwvy3bMLN3BfNZXQmO0kMeFKbbyxtXg2BSM0KLM6+TGDWWvgjjILbkpHfQ0fqi83DZi1+I6HnPAeZmMR4OkCUpxpMcUZx8H/hxj/C/ByHhgzcyKB8AcUOubPzbtC9iAPeo8oDyeqmy2nU62uDH+2T9VSIVT7amZXX5d4m9nvmJhgpRPfVlxxTbK/CzMW+Cm70jswZBHadYy3vPOecc0+O99rWvxQ033IBvf/vbphck0PFa71zdDlOR0pQvx36qWJKSIpBZklXu2rULT33qU/Hc5z4XF154oTFOAjD7yYmYXZhFp1dng4loOJGGmiuoGqFc2otweQl73/1e7H77ezF3yx24H5W/o4HlcOsmqTlCe8dTeeFL7FU2DVntTvoGnoTB9T3R1IaZ5CW6zJXXS3HrZA03ZbVj/Rlb+zh1GGHTGOgVJcKyQFZlyKMCk5TOCgHCUVXnnGyS7rJQYY2LKdaiFHsImBedh7NfeA3mnvssYNcuIO4gm1QYjnMr+8qQOu5v7jkxuI3S0snAQNCS2Kv9qiCGaeDHPacgBgGeQMx6m6YGtu24XomvAk25wGkMeY8CINori/1apgS3wZfF9nqnQVFfGTz4XeKuANAPAJ/rfQAVjqIX4/NUGInARuDjNQRBJkZ9+9vfbhlipMfzQKeT4RiJsckbJsuS2ldhdb7L1q1bcc011xjTo6jLNpUwgWI0k7FygvbefRcWty1aCtQ0J+LRRFzrTI7kI5TjI9hSjoHv3Yy9f/dO3PaeD2HngWWcWoUoJmvmLkOxV+Dnga85jK3r5mqj3IAuk+5JGDixR8AKJKU04JWWNZyW1JVOgnuqDHeMCkuGcP5MD/NFiIUqQJcAmDMXYI6sY55aViVO+SQtjI2Zzbk+gy6WO13s2zSPs579NCy+7EXABedgle4q3Xn0ggQrR4aIKTdXtbTnDReyrnrVkaS7jSy63Lttbw7NsLcEexWVRFjhjSRN7Wu2KbyR3t8bUyRieyOI3kUS6obgR1eXdmCwZ14CRq9kVMekWxP4SWTWtQpVkaWXzIsxuvz9D/7gDwz8vE7PKy3Zhn7XBKgdib+8hkYOoTudoJ/97GdbdbkHP/jBBni81ovA7BszVLMPO3buwMpg2fyhokmAMEgRdboYoMRKNEGaVpjNB+iNRsBXv4Z73v4eHPz4Z7BlaQWbshz5ZNWMIEeNHUdTs63HYbqRPxYEla/jpKf0iQqBNfjVrC1nfS2uw6SDLO3iztEAtxWZOS13uzG2xik2FwEWxwXSPEcZVwij0lJjyf3F9HwFMIm6GPfmsDQ3i62PfzQ2P+vpwKMfjnG3gyVah5MZdKqO5enrWBhInZTYA4hYoAc/r//Tz9LpC7S43+QWp2v8/hWZEpDyd6/OEvkSxnhRV9KlQFrPF15pHfk+y/I7bY0FNPV6uquLlKWZej2v7JRo68Pb/Od6EQU4E4AINjt27DAnZbIyirlkZvxdmV/Urneb4d/EBNkGB0p95Wdie0ywetVVV9kzH/KQhxjoycdHrjSaHD2H949GQ2TZxFwIilGtVY6GUAU1AAAgAElEQVQ6fQyrEpM0wMJMiggZeuNVYDwBPv8FfONP/wKDr/4rzk/7mBuNUA1WEVttVo9yR4vUKNbTHF49A2wC2E9mhzlRoa/xB2z0xRZ2TsfkIkaGCMMwsazQX1o7jLADbJ3tYEfYwc61Av1Rjqhi6dY6kahiTJh/chilGM7MYWVxEQc2LeCK3/p14KGXAf0u9oUh+ttPw9LyAIPlEc45bYvpCBlHLEOBAMaXnxXYSOQUK2yTH17nAxw8+PFexfZ6NijXNREw4of35uDvCm/z2KD+KtuTiJf6bxJXEFhSlOMyP4mobEgvqKSmMmMLqfmgdoICLzbzZ198XIDFZ0s5+pKXvMSiNNrAJ/2ip7dqX+3yGiVUZeQHmd5jH/tYPOIRj7BBoojLl5YCVH6HAlFZjPi8Mi8wWF5GnlOADREyvxrdpZmEodtFz+qClOgwOpNlL9dWgC9fh+/8lzfjzs/8E84NU8wdWcUsE6jSVizLBp0TeAqbj2FtDBEIygjCJAltF5gTFwZOzDc3dUkTCWJ+eRZOxqC2BAUSHOpG+HYyxG2MYqiA02cjXBLPY8uoQjQYISomiOKyDlMPYwyjBDdPhjgwN4tdVz8e5/3Y04BHPcoMKlmnj6wzg3GQYMSGky76vQCzDHdviotpFuSPx30ovZ4YGfesT2rSnjmFqEp3yL0oXOF9JCNiZpIQ+V2Z2tVe2/OkrQ/07K5dt1fAKAPMhuBXFMUxER5Ca4WbeHFXdFYmbe+g7FFe6C/01YvwBb/4xS/iNa95jbE/AaPcV3S9GJ9A1VuU+NnZZ59t+rxnPvOZOO+888wxmm2oroj0ADRqUMxW+i2xRp0gVV5gvDJAXpR14gLqN+k4WgXoxV10eszfw2SQOYJySPdU4J69GH3ik7jhPR/A6le+hguLEIujDAF1MeWYlyNhuhjGYBasbqDECE24E9mf1fylx3+z4k/MvX/yrZ2+WOkLLDmpRS3FWE0i7J0JsKdYxd5xiaQCzklCnBnPYnHI2LU1dMMIq1T2IcRkbhP2LvSxdr/Tcc41z8CW515jfyfgBXTlinpWgY3prLJuauubqYrJIqXX56R4P14CiSdHPohBICORmfcKxKaBnwyhAi6v3xfZkgXXu7S1jSHCIbXvyZbwSvrH40Z4MKWVt+RqRbIzPs7Wy/EEv40qtMmSykHwYMnnMjffq171Krz3ve+1QfK02StBidjK0qCBJ8BdccUVVkGORdN37ty5vnl4LUPeRJEp9oqB6rTxRhljfaRmRYVsZYScfotRZaewnbtViDnmHk/j2negAsZhhg5TukzWgP334NCHPoqv//d3Y+5bt2DHMEOPMcBZhoRhdsYj6+pcHvzqNERKXVSHx9UJiU5+nbAj0ACgrUmrtsoVwZCiEEUYYRSFWOkQANewb62y5XhWJ8I51QxmJozsyBB1+zhUVrgzCRE8+GKc/xPPRPdpVwOn7cLK2ghlkaAziZBWCcoqwDgKMJpJEKYx+nSPYRaaJmW8wI/EgfvKkxpJTdr7HjBlZFCVRfny8RrpBVVoyOsO7fh3WV3a9/HzaZXdJBHKAVrSorBM6q17zefXBj9ZWPjAjZKZKkDZD5oGTinn1UFZZxipcfXVV1uJTJ4CAki/8GUZ5r3sOIHwaU97mjG9Bz3oQQZ6vEYTwe/STwrUFCPI96DM306eui7CE8tWxpauZxzV5QQjVKCmbzbowpQtHa4MILcQYlbfWgGqDLj1Vixd+0nc+Ja/w9zeA+gNxthqiRAKVKNVBMiRRhEquu3w/ia9uLFay9t2EvxOWMDb4MWtKqCpSagS4foIMaHBrj+Hw70Qe1aPYB/DKgGcH/axvTeP0WSMSSfFQYbLnXoKznrWj2LLC58LnHM6VsoCgzxAlMeYGQdILKNzYJlnhr0QVRJhodtb1xmqW9q/AhQBFL+TRCiKQ/ta+47AJcusJ0u6z+sKPW5wP4ps+TYlAfo221hFaa9t8OB9Aubj5vMbjUZGPXSxTNJephaqe8ReFx2Z2smdGnppiZg+BI0uLZdeeqmxNLqb8HfRVA08B1asj24qr3vd68xHT1Xj/AnDlyaICmT5XScWB5qOzH4SNFnrRhMCUFEnRsiCMUom7Q5Ky08WV7GJH0HUsQwxYZfib4XJ6kHM93hPAey+FUvveg/u+scvYP83voVtWYUz4y5S6h0nA6RJhIql/RjgriwfjcuLZfo4SfpOcPxrUhDZKNSOy+O4Tk5gSTNIBbM6WWjV6+FICOwer2EpqwwAF7qL6M7P43bmnTz7TDzkec9G7+k/Apy+E1m/g0l/DoNJgbgM0Z0AcV4XTSqjCpOESd1Yb7iueSOA0/7SxIi5yeghrBBeyJDorbR6Rtsqq2d6VxUBpxdlvVg87R6vipPPoK7z/RTobrTIgsOHD39fbK90bQKQ9sAI4WWZkdOxLME+bY2sObyHoHfxxReb9ZesjjG4SnrgX5IDQXGVNYLpEkO9HfWIDInjF+/V6SOglCjeNm0rnlhM8ZjJRIyZ3owleK5opKhGQJRbsHbBU3cCFFmMyaiwisAJ9YLlGJ2kREp9IEXgu+7A8rveg+ve9yFUt96Js4sI24oKnfEQacVEC3U6LNVWsExaJxManOCgt77arTRQna+FkRvMB1hLCpagowR6UYTRqKizw3TncKib4vbBKvZOxlgDsHn7LsyceQYueOLjsP0ZPwpccK4l+DjILM9zC0iSHiJGMFmKq9wO94jZX6oMWZZjOKS+LzrGCKHYXmVtkqQk44UkK79n9bP2ofaZJ1WyzArcpCuUXtHjhsRWjzWy6HpwVX5Q71csdsjn32tsr/RtegBvOp63Nq9XbK+sM0JwAWYbhAR+l112GW699dZ10BMz9IyPzyJr+4Vf+AUDP5XIJADK0kT/QAIbgVCT5b3D2S9ez8/YV/kceiUrrbszc7NgajJjYYwVCsaWsnsVJdYmBapJgiRLEK/RoTlCvxujiDJM0hz9bgUMDgM33ohDH/sUbvn4PyL49q04ZZSZH2BYDNf9AM2nS6B30tH5JPjZCLDkVsc0xEXIrCxMiVVnJrK1QrMHyygMm9RYQRdFbw57I+Cb5RpuY/LehU14/POeh4sYvXHGLkziBJPuDPKgg7VhZhITqzjQJELzG1O/xfxfZZgMJ1gZ0FRcSz9idW2Dpp8sYoMMDCJFft8pTG3aBMt9RuAnksVreZ9KV7bvVZbndlYXPsdneW/fx88PHz684Voz5ic526OnOqPAY7E7gZz3A/LuLBw4Apcswd5UTqZHl5TvfOc76xXe5dMjZ2VvrWE87p/92Z+Z3o6Dzvu9IYQvTqOM0F8niY/zk/VJBpZj/AbjFN3+DOKotsAioFJkYqFrh6sxltfGiKouNnUWES7nCEY5+v0OsjDDKMkxPxMDB/fWqaPvPoB9b3s7vvM/PoK5vftx+qREf20VnYr2taJOMSSQddOxkegrsFSkyPqGOCkq/9AA5zGhjPdyoPlpO+rezojdjlXwKEKuPXr4sVRW4xlAqTcHevRGRhfjSYBB0MXhxTl8bzHGLUmFO8sKVz3/+Xj0c56JZOcOHGSp1biDbjJrNTvSTteqrbGMNVdhiAIxHWnKCUYrw9o814CfGBX3iM/OIoOF1FvTwE/38j5ZWL0LHN/AW2X5uwe/dpZntcnrtIeFRT6KRFKiN2iK+fH5x01pdW/g5+V2rTpZdDygyDeInVDxcZ0kkst5/dOf/nRLSuoZmNcL+tx/1Pkx/I3AyL/TWswvPo+GD+oM2a5OG882dbqIAU4DP+YD5OJIErq4cPUSomr3lEE+wWA4YtSv1UYlOAZ1rScknRhJr4PYnPjoIc+YojGw5zbc9ZGP4Vvvfh/6N3wX51YB0tVDWLBKSayAnoHJJS3XKu0oTa2HYwGwzhbNMOM6WULtwU8doQ+RW0eAk2B4n4Hhui63NT9HeVv9k4/2kXWfc0keVhjzowN/iSDOMcozDBmfGwFzfSBfqR0OInqbduawt4ywOw6RPOz+OP2pV2PhkY/Af3rrW3DK6afjOS98AU4/91zs2XMHFhYWEYa1T14Y1ZXWuLKZzpd9qNjOYIjC9H11Tj7pziX1KTJqGvgpnl7sz/ZFkthe5Hcvego0vQucdIQCrTZj9FZfucFwD8u9hfcJN4g30xIb8L7jgt+hQ4e+L7bXi71icFphssywIwQWhZ9o8OQEOa0zRP5XvOIV+Nu//VsTRzWAHvzI4pQt5pJLLsG73/1u8+Vje3wRxQdTD0gdolgfT45poSxKxT9N7BVQe9qu95SvkyJcvAndT/KYgeVxYM6m5gh903ex/xOfwu3v/SBW/+d1uHxxM3Bwv+l0+tTbdAJUZQWmDDS8bQBQyS75nbVCrGbIOvjV9ULqdPz1bjrJBO8zzFtv2ApbNeEVx5SutCuOurCr4FDN4psC5YaIhKLUkpUyDX7EPJGdGqQYpmbJSO3QizAsUhyOeziwaRPyc87C2T96NTZd80zg9NPwbzffhL//+783/dYrX/lKSxrC2HmuWYq9PjLC/8y94de3iI70dh7E/P73zE+Ayba0L9qYoXulKhNL1J7k52KM3pAqvaHcWeQdIsOrGOpGCRH4fGLERl/B8vLyVIOHnAT9i6jTspbydzEqiasEEmVZ0PUCJRo6/uZv/ga/8zu/YwgukddHeki/x88p7r7pTW+ysDW+hF6WkyxfQClJvdHFW6WV33+qwaPJI8Z7vSFEFiy5+niTvtgs74nDBEHBYG5CUgZU4/r7nbdj9cPX4pYPfhT59d/AaZMS8/RrLOleSj1OiElYYo2B6EldgrDDDL1Nxa2w4kldV8GpiZ1PllqnNjI7oUuWcN9DwYnXA4Ea31xz4UdBjM+nPPPpzerDjNEcwDCo43ipgmHFwIrGttxCfxHPbMbeSY7dYYjeIx+Ki579DHSe8BjgjNOBzgwQpVbm4eMf/7gl62XUEzMaKY2cZ2EyJHB/6YDXfhGL0zVyMfEx+9xHMni0PTVsT8SxMTK1KWOGsEIqNm9E0TUeN9QH7l+xRFmEtQcFuLzPO0X795WabNrqDMbjsTk5679viDewcT84st54S5A/TfRSAkh+14AwAcG//Mu/WOIBKiKVtcVnb+G1664ogFl8/+RP/sROBtJbvaQHKLUpfx+JvOyrz0nWdnURAPuJsoXcJE3l39kf/znb0H/KEgliJHGMSTbAZLSC+V5kla1w553ADTfiX/7sDZjdsxez+5awmGXohnX90ywuUaQhhpaJEgZ+KQHQMvXWfl7rp20Dd/Umamq3mu9+hbisiymd/LpvRkC6WTFy34uN8jwKAJuSM4jT2Op5DMa5aVB6Aa28FiuEURHicJxgb7+D+AEX4dznPxO9Jz4W2LpoHgnLeYT+whYTN3fv3o33ve99pldnwl5+kSh466hARXuW+2qj9e3vE+BoD4lsaB96VxXvLidg031+b2msPFZ48dvvdeGNd5NhvyU9+jY9XimL/FTwmxbhoVOBKE1Rsw1+sq4Kqf2DdZrodOA1irwg06Pejkzu61//uoGZWJza1CALwBjKRkr/gAc8wCy7MmpowiR6ezHc94f6Qg3cMQuzyV0mWqz2pFNgv0Xj2/cd9SovMGbyU1a0svoGE8QJ0KEfIBOrrQ2AL12Pm/7bO3H3xz6Ds4sAp6YpBkf2Y4QMcwtzOJKtWiEYik1JGSAxAKxD32r4a3QyprMJGofpwOpABBWz/NKPq65VcvLrh2QEeEg1RguL33WZf6TftVmlioN1YehqFbG6W80g46ADBB0zRhyOYtzd7wKXX4xLXngNcPWVqKIK+4YDdBa2IAh6WFzYul5CgqRC2Yy4v/i7BxRPXmTVbY+akpLIlU2fiwz4CI/23vcRF36vCjO8O4u/V3YEtqm9KCyYFuGhe+XJwfs8MxTIUj220Vdwb+FtsrDwAXo4UV8DIAuxp5q+aLlcTZTgkC9JsZeFxiXu6hSRGMy2ZEHmi//RH/0Rfuqnfsoywvg+6MTwk6UBE2Crnzrp2qcNwd3rLfSzFLB6L8+MNcHjnB6oDP4tjLklTC8Uh4g7LALDFV/UxYO/8GXc+Y4PYP9nv4j0jruwWBboxyHCgD5ddK8xIXc99K2OAKkZIEVggSCFXYY/EfjGLNJUVegzAuAk+P2QoJ5Lb9YCvXUAaZF0HpasMEiwpE0sDLvIihCHUGE/HVNO3YUzf+QJWHz6E4BLzwe2zONIkYGhCb2ZBQRVgrmZBUvrphhYtsV1LV9aHzqqfhxPr8fr5ZMnw4NYIPflRrW3/X0CMYnG3n1Ge6oNfqrb6yU0XqtsMF4fKP2kJ1t6nggM+0rysyH4+cQGHqmV2MD/TWKlBz9RU50obLht1WEHZTnidZ/97GcNzHzaeS86i5rLTeYJT3gC/vAP/9DSVfFLRhb9LDBqm9b5uSbZ+zCqLV5P5inA83oDDjhPTk26QJXfFcJDi3Cw0EPFUoMrE8SjAmmUIJ3toZphoBzj51ZrsfTG7+Kuv3839v7DZzC//zAWRhNgZQlzcYGQBZQaR+gJ9T3MsVDWYjD/18kqxQAD5GGIkdVNLdHLyfxOir33HfoddVzxSW01Y/57O4zb5rkHjIa1o0EnCFFWHRxEiKVNm7F61i4sXvUonPOcHwMecDHGK8tYmWSYXdxsqpbBcIKK663TM/WO1+HJ3YSgKPDzIqosut7Y5/eFr86ovSMDhdLZtfei9IHcj75NAaiyQ2tPeRCUOwuvlapJeKOU+uqHB3PhjUganynM4nOOG97mmV8b6OTLJwop+tx2gvTgwZ/b/jy6nx0kqPBUohvLzTffvK7DE1BxgIX8AjOCEEtYUpGrDC/e79BTZoGUBlj+QzqBZPjQxFHs1XsL/Niu6nxMY4wyhKwVYxzBxKJE5vMY0VqOLrWA8zOsh2TFn8cYYTYoEDJcZM+dKD/8CXzzPR/A+IbvYWeeYzFbQaesQ+CYunzMCpsN+LHwdCev3Vz8ximCEARJfqVFdUzpzPsOBE7UlmXVrXWxpgNs/DlllFofmdYZRQPHuBGRe3S3CmewNChxoDeDzpUPxaarH4NNP/ksYK6HIxULkAfox10gK5ENRqSJ6NEHttFtcx8oZZT0YRQLtY8kTQlgNkpVrzhbWVe532ULaHtziGXxHfmzQNODn/a0XFK0N/3eYpuKxpKBlM/gvaruqL+3SZrIlnDmBwa/aclMebPQmx2S9cZTX1VpalNXWYbk98dJ4LNIP2l+P+uss+yFXvrSl5oPn0RdTYwUpJxE5e3jgP7Ij/yIXc+YYE/r+bMGTujvWSQtxpoIWa49m1OZS4Gj6LQ8xz3L9BNsRVyqHCNm000SpFmAcFihjw66/Z6BHwnb4WKMXjdBihGiQ/uB/YdMD3jrez+Cleuux+Z77sKOJEKcRhhNRhhlTCFUZ9qgypvpzduO0MoUw/4QA0/GCN+XwFt77pVhtZ6z0ftl1mum9uk0hTCRMWMxygplGGC5zNGZo7WyhwPjEsuz81h8+MOw6yeeBVz9WGDzPJajEOPM0A/phEXN6wOv4IN7HQRpnWVJ6947A0unLYMAr5ELC/fhRmKhCpQRcLR/ZLjkM/gzn9PeH3JnEQB5oJP46vX1IhzSLwo/RGL4O/ci2WbbMMnfqdMUKPK92a7IE9s+bjJTWnsVNiI25a2t3trpram61vvq+EFi52Xp1UDwJOEA8Lq3ve1t+P3f/32wOLl8+2QqlwVHOkG+JEHvT//0Ty2Hn/QAYnHql0RvP0j8WfoHTbr0hp4it/UJ/J39kc+hxAMPnEyBxWpaYUSLcGRu9HFOd1TmZGuU3nPAXYeWkPQDnNJJEQ7XgEMrwKf+CV/4qzeid9N3sXU8QsLC0sxkQ+96Ok9nYwyzOqmMwG492sPXA7kv9/3Jtg3MapVFDX4Sc2m1N6MV548O8gwgZ5GiosKINXaZ9IzrZr6Dw2WO/ZMM2dZtOOfJT8LWa54NXHIRiihAtnkzRkw9XzI+N7SqgczrZ00FFYZMdU/n5Wa9tkFOe097WkYLGRh16PNx3hKr6wV+AhUxQElqEmmn7Q8vZgvMtDf9npU+XXvQ90nP9yK519GzP9rX7Wfq3Tdapla0XBfpBQQqXoGqTa+XJ2B6J2exIukDhcb+NGInybT4N6a3+uVf/mV87GMfM0OGojdkAebz2kkPHv/4x+OP//iPzemZ7Qhs+VyF4+hF1V+l5/EnghfT2Z4GX/eK+cqQ0rY+rTs5m7EjN/EjCxk1WddQKNYKpGPmXgswpkibVjic870znLYwh8Ge2/GhN74Z177hr3G/ssT5SYxzO3PYkQXYsjZBb5Khor9gkxPQxCM21QS71+4wzeY6CUD36QhQ5GyDH0GPKgsDvzhCkRW2NgJy+SDFJIwwTiJknQTLRW4Zm8OLz8G5T70am65+PHDmmZZOrSjpL8fUaikCskauN4oE1As3b51NJpiMx7YXBTASRaWe8pKQQE76uXbKOu4F78Svfa09wD0n31mRB7UrNii/O78X2Z505QIpPVt6ee5hLwpLCpMYLouu369KkCqg1T18Nts5boSH6vaKNYl2ytrJhwosPDiSEXHgvD5QugSVkxOC8xoZL1izl7/TEkU9Hj3S+fICU3ZaSQ54P3/mYGtgmAz1V3/1Vw1Elc5KOf79qaLJYt/9ZHm2x/fZSCGqGqPe71AAqkMhZgxSwTgl+uzFaFycMTg8QDosMMO0+FyUCTBOCyQzEW656dv4v/6PP8IH3vY+LFbAVgCXRsBD5mdwcTSDM4YlFodj8/tPGVNXZSioO2x0gQZ8tCw3JQqPegPepxhwwjYu8GM6Kun7DPwah/UgjJBRd8UyCfEM8l4Pq2GAQwGLZIXobDkF8/e/EGf92NXAE680a+7ew8uosgjbZrYiGTPwnHklU6BTF+albriGOsaHAKO1ge1Fb3QUIHF9e1amv3tA0T4VKBG8lARYAKX7uAeUNk5/EyjJiKJM6n5RSB/oLbrsl3DBe4/wPs88vVpLDFd7vU22PODyfY4b4cHYXr0Ev0tE9NZOgZ/YHK9T3V750Kmz3hQukZPX617K6BKHWcDo537u5/CFL3zhmLx+viKbGJ4Y4UMf+lC84Q1vAOt3SLkr8NOgScErfYKUsH4CRf8FfjLmaKEoLrAtDus+C6cT+JUFqjRGTqfLClhdXkU0KTATd5APhoiiAFE3xhev+yJe/59fj8/846dZMMtAjIZ4lli5H4DLgxBXLGzD+WkP86MRosEyesyID5YrLAxkzQWmcYa21FgnLOz88Lw447AZ5qbC9VR5GPMr69DvMExRdfpYixPcgwJLZH2b54At2/Copz8LwSMfAdz/fiiCCW5nEty5BcxUXVSHR1gsu3XMW7fL3AamCB5TK9IUMe9Sulgb2AHviYj2MdVFbfDjyHnw8wZG6fCk85aKyOvRvCsbny37gIwhAj8REIGr6ntIVSYfYD6DP0un6NVW/Iz3sU31zRtgvOdJG2zZznFTWrXBT+hPYOEACLQ8neSAsDP8L92fxExe7+8ToKrD7Aw7RTrKUpNvfOMb8Vu/9Vv2NwGcAG9aBAg/+/Vf/3X7zz6yL2JinvoKtHx1+Tb48VkEWq+AlXGHz2VfKTbrc52sfBcTsymKUOnMFW5BugHyssKQKbQyhrtV6Ccd7L/7HnzsIx/GX/7V/40bv/cdhEmE7lwfK4dXzMGVFl2acc4G8MAwxqX9WZyXdLArCDCXjdHLMyRljqgsEFChS3/Csg5QPwmA9z0IWowvY7GbeGwlIrWSuPxj0sUgTrG3yHBnDERn7cJ5j30Udl3xSOBhjwF27AS6IZZWl3CwzNFbWMBM1EW1MkZ3HKCfEPi6tQWsqStdMz9YgoLJcGQAJFYkKyn35JYtW44RJTVacovhGuea5/9pBk39TaKm9r7CzsTe+HfuV4HmtFkRiPm+8joZULivRKb8/drDIjXsC3+WMUTJFNrgd69iL8FPOj+voGzL/f7B3rFQ+gWJk9PAz5vgRUNVy5fuLq9+9avx4Q9/2AbOxw22X0agyISoBE0mPmCfCUT875mp7hVF9y40XoyXzoDXtxkjAVp/0/M0USaGJ0wOxDUZWECHFV4lEBYZDo7XcGi4gnGe491vfyf+y3/+Cxw6sB87Np+C/UtLGKHApi1bsXTwsNX76AYlZqrKmODpAB6SBHjo3CbcP+pi62CCWboxUIRmgWkGvptjdIWYqvOT4W33KQLKR1PhbLahlbE77mKtDLCSphht2YTwgrOx4xGXo/+ERwMPfDDQ3dSgJuligsFkjIODVZRpjNmFeQxWBphLu1hIuvUhLKtXc+p5Ny+xM2/Q82KvNxRIdyeDnj/gpYMjBkwDP+0pESIvGWovet2dgXSTB0CRWAI9eXdMY36a1LYrmyQ83kvxnODn2a0X44/L/JjVReAnyy4fKnYjQNQLCCQIJpL1vUKVP7MzYnr8XUlI2Snq/Pg5/zMzMwGPmVvI/qjHU8dpoqaILP2fF4X5zNe+9rXmKM2/KxTNs1RNiDehe1anwWd7MqPLgCKqrawxWgAeNAV+44DpKGNLSoAxwYl6ugJ7Vw7hzqX9+O1X/Q7+5StfxaE77kZKkLQZDVFFMcYFzfIdlAzoZC7Bin6CR1ngBQCed8752L46wqbhCHNZhjTPLCMv2wgrlsysY3uP5hA5Fgemh1epcpzN6v9/wLGemGHjJv4/u+m02rBx+He9kishZc86WgR8mkpBou06BjVtKQ0ZjVP0w2Q1mCxMkMcdHCJo7dyO0658BOae8njg8kuBbQvMjQZ0tlK7i2A4QTYcoeRBRv1xEmBY5cgYDZR0sMjyCFZMpomJo+9MHKIoc4z/V9RU28nXsylParxuX0H/3pgptY72lGwAXqSWDl2YIBAU89Q+8wAnQ6n3GBGD82Kv76vYpA+Z82SLz5exk8/woC+cIvZs9GVFy9sfyhi4NtEAACAASURBVNrJjsoa5JmPWOE0kZjXyRjiO6NBlVVWSM02iM4/8zM/g/e///0GfjJy6Pl+AgRATNvDTBaM/ZURhQOnRcDXUqobAqxOC00Iv2sSpU/ge2nQCM48Ndme+ioRmNfx3iP0nq9KE9cxyZGNxuZXNBwP8d/f9S781RvfgG/829dBpXcaxciYJMLSWDFPeWgiMuUYJp2kXjAgqDFNPtlfJ8ZVl1yCv3zVq6xWyL7rrsPdX/kqorv2YVtZYaEsEUwYS5wa2wwYGGo8tIkFMQ9bgIl6w7jWR02YL5NpMYMQHftjgapVcL0p57C+JP5d4OTQwuewO5qd5tiVZl2kG8hGYPUDKDTlXqInC/x+gFvrNcG0UlYxrXYdEfjpQDGNRj2UdcLjNDbxdi3LLSxtM8Nwa1MuyiDEsIywXAQYpTPIFhZxTxDggidehW1PexJw//OAzTMYzUQ4RCf4MkSvmEWUheglHczMzlqfjNlXpa0b9isvMoxXBygmGaIm6Ubt916rW5TNvL2PJaFxD8slhN+5R7imfd5Nfy/v847DkuqkcyNZUMKAtnXV6wNlLOX9bE+sUPvJtykDo9rwpEsRHmKnMjxqrzKKRdJlWwy/19hevYBXNK7HrzaKVH3GBj0tFvrb2mlCS9p1e70+UOAntiijyDve8Q7T45EN8m+i3O2UNKL2/Py3f/u38bu/+7sm+iqqRKePrFKcYIKfjB86+dhfBUUrSaJC8Dj57CcXld7JT5hov/QkXvd54403GpP96Ec/ahEsAnI/0XK2LsvKiiJ10x7Gk5Et5+1bt2EyXMMTH/so/NXr/xhbzjwdmAyBb38Lw09+Erd95nPIb9mNucEIC8S6lQG6VYA4DKxAutWCKLM6vypjhJkyi5ZiWu1zisghooqFlVj0sDSm6b/EFNsbaaPfFZO8jrrNhRuCn0MlS+nUgF8NPt/fyjou/oBothH46TnHgHvTqGlPLVtOZUlk1w+QJoGsJR5gpCJLmDbdTGboX9xBtTq2Wi/8exFHmMwsYjizgMHiJgw2bcZDnnMNcNF5wHlnAfNdrEUlluMKa8zuk1fYEs4hGFe2TmR88xII+8L16SM1BCoyHHKNe+ajtdpWT8lzgXub7fG+aaqiaWotOygaIuAjQwRW+tyLxOonP5N6yjtj+9n24W1ekhRo6j4ZJr2ITwmN93P/ygDDZ/P345auZGyvF+cEcpKzla/P01E24HVlXi8gtqjIDVl0NEi6T+KtFKkUcVmzg8ChQeY9ul8ALUbHQWYpy7/8y78E64Lwd4XP8cU5QRSjpYDVxKs9XkP2xvt0kkin6BeHFhKvUX94LwGP+QmpUOZn9Fuk1fpd73oXPvGJT6yn22e73gdL72OqBvoyJqn1O4kSTIoc/dlZvOSlL8Er//dfwRlnnIpi5TCiDv0bxsC+fcCN38HKV6/H9/75Oix//Zu43/IYC8MJWMGViiZm/LAIkSiw2iSTQW7fpYNivjgyzypjrbo6X5xHHQ9a60CoIH2t1gYg6gQMdaLVqV8/gNhrMWEGPvUTajbTfHfZUI5pQgDVJIBQ9bEN8HM9q4pEVuXAMZ2pqug12bMZNmjGC9VYzoG+jWVt3CL7okWfzyAbtCgc6vW6HdwdBrhnto/uRRfgnKufiM1XPhK4+CIuRoApqmy9cdRrtpvxdOp0MWmMBWRUWoO8xksc0oVrnLUe5ZUhoJHriH5XaUcBkIwhkmy0370xgc/m3lCbEmOln5MrG5/pwU/uLLL+ao9r706L8BD48h4P8BKTJX4TrEU22jYK6uY9TnEMJGkeF/wU3qYX0+CqM3qoGJCAyfsB+YXPwfDMTxZb/t2bwnUPGZuCsJmL7Od//ucNVHSSSBTViyu/IPvLxI2/93u/ZzG/Wixsg6BHx2nRe+kg2xuUn/PU0LtLB8F35D1ifuqLXyAy23MhsA4xnbUZfve1r33NmlGbUrh6kXpd8dxsoF6XEBRg87ZteMGLfxq/+Eu/hG2nnILBZIB+miIfrSAYrKFf+00Ah46g/MY3cehrX8eeD3wQC8srAFPuj8bokLVyrKvcUl2FRWGxwQycF4AYGJocFzDSyrRc0xiTsaEGURRefBSk6qzEBL42+Hm9W/3kuuV18nYMnWvAb72d+kPfzrG/H4VBPptRD8x8s9GXpWwna/GRMgJvZk9WdmwrGA6LmRb48Ub6VTKxKIeLSpE4psNxbP/LOMVyxnovAdZme0jOPQubH3E5tj6GVtzLga2biGAoqNdlJefBBOEwQ8cKOdf+oavM6sIqB413hda5DQd1hY1birKseP0cf+Y6E2gKjLx0o5RWOvQVmMB1y/UtlsW17dmUMqBLx2Zz0NgCNsrq0jZqaJ3rGd4lrQ2c3IvyAfTirWd+XvqSts7jjd7R2zCOm9VFOj8vu/sBl55LdFNKSJ8339/LnyWCegYnncNGwdT8/K677jL2R8uvzNfeQ5t/4+RRz8f03Oeffz5e8IIX4LGPfazpDWXx5XOoe+NkKr39ND0DB65d3Uks0DtO+9ONYyPA5Bh8/vOfN7b63ve+10R29pFfvsaBxGkvztRuOjlyRnNUwKWXXoBf/83fxk+84KdQhRGopuXSt7pKFNHHayhX19AvSszRYbYogNEycPsNuPNLX8T3PvF55N/ajbMHwKk0wNAVaXIE8yz/1dQmYfK4CSNQVEMkBYbMGh0QQGoQoxha1wupXWnqrwaQWjnq5OJh2NOk3jomU7ExnBr+7O+N/qwGx3pj19C3sY2izfjUk7pNQlKdBqd+mgfGuud6h+8np+xMZh5KDcbUIKl3bB4X0ThFh2XG6yQdDENghTq4kIW/+1hd2IzOmWfhtAfdHwtXPAy47AHAqduBXmJFg4YR43ws4BEBD6K1CZIxE11QPZFj0AHypDYScs21raTshhdDtYa00eVdocO1fQiwzo0HUunPuf5keBSwedCR3l5AKiYmAiPVjW+Pe0cRVYqz1efcfwJqr0LT57xPiQ3ahsn1oAJGuGhFNjVHdCi0I1zU7+Pq/DzzE5p6oNNgyXjBttf93JrAZiG79A7eqdgPLD+XL48GgJPNU0Yxv+985zvxspe9zE4BfhG5pUegY/O5556Lpz71qQZ4D3vYwyyPGa9heJz0GLISS0T2oq5fCAJqf5pq0ASkfH8BmnKk8RkEui9/+cv467/+a1x33XVmdOGXD89Tu3q+Xwi2iANgx6mbcPZZZ+KXXvEreP5PvBC03w4y1nOILcBtNa8QNCKsVU8nwxtnSKgSCIbodpYR5ENg9z0Yfvp/YvcHPoW1G76DbWGMMzctYv+e3eigQDcMwATTRZXX9SH4lQAj6gKbuq4EPYqx9p3gdwwANkp9B4Dm3NuIiDauBm7MM+iAjsA0BRjFA5mN+t7Ns0eZnYfj2lAh8Jsme7tn6xG6zDrJ0MR6KI5JQ79+W833qihF2eliJQyxtxxjKSyQbt+C9IwzsP3hj8LOB10GPPhBwNYttXKwKjDpdVHOzCAzwbhuho4AzO8YjCY1o6Rhg/rYuNZxKyxM+0/7SqKqvCvseWG4HpbJPeVDyvx6IynwYKM9Lust79M6lZjK9hRx5dmg2KH3q/OAKVGc1wk3tOa99dnrGdUfOV2LMLXVbBof30cZZvWMNvDzWhk725/Zel1dXbU09gIpUVV5W+vvYndeR6DB8PdIPOZ3gaEGkM8Q7fad4d8kRjPq4xd/8Rdx7bXXrjsgP/rRj8bDH/5wPOlJTzLWR691sS/eJ+MG25HPjyi4Vw77QRLIySVHn3nqrEmkIpqnEk9ROUXTMs1Ik3/+53+2V/EKZwEsxQqfL1AZdjnRbHfLts14/JMfh1e9+ndxwdkX4O59d2PTwlZEUQcHDh1Bb2YOYRpbhl8GxKdhANZKXz//bNqWgOHhOmkqS8MtHQG+dgPu+ORncfuXvoKdVYhk6TCSlTX0USI1XzHWiC1RRaGxE3I86r4EfDXo1X6E619OsvQFeY5ZVM3lXrxd53fr7Ex3iK0JiacuT/fHY0XbYzne93NHieze1eeo0aNGN/uM+QYa8Zas10R4Y5R0ImK2lS4OlBnuDgKsbptHfvZOzD/wfNzv0Q/DzGWXAWeeD0Td2seTdSYJc0nHykHSlaliCJeJ3RUqZt9mV/n4kHrEABHdnapqPduyJyDrIxUE62Dn/6a9pnXqxV3tWxkOtSa9mOtd1TwGCFx1rb4rakTAJDWQwFZ7XsCqPqjPHhR1jaQqjxsCR+EKv+vnaatERs42o2S/ZHuYurr2799feZopsU+0WOCgAeF3XqOUNxJFZXnisySnty1J7IzotKfvyupCUGNnP/CBD+Av/uIvzJBBlkfgExOTR7qcpNmuLLPsG/8upiaHSp2c/kTUgG2kE5A3OgeUjI8iCY0bNGxQN/nWt74VX/nKV9azUWt8+M58By1ivRs/9z/TUfvJT30yfuU3fxU7t+0wR+nh6gDlpEIUMPU/a33UqiGW1+z3EyREPbKHOudB4/E/QjZZRTUeIskyBIwsObIC3M30WQdw28c/jeHNuzG4+VakR1Ywn1foE0jL2k+Qci43n8UMN0yvSdLUNNIsGxkknO7MQF8Gg2mry2Gn1x1KGK0trE2NWgec66ne22BqbXgBV/6NDqOpSnNZlA3LWlmV1Rcr52gW8qZuM0tJBlbV1r5nQYIq6eEwkxOcsRPbH/UQnPKYhyC4+H7Arm3A5s0YZxEi1si1fwEyJhjNK5TMuZcVCHjAVCXKCIj7HaRd6v+aIuRWjbce97ZF1zMqH3DQ3uBc/4q28qxJI8I95cHJkxet8fb+5xpWyrq2QUMAJoOoAI7PlReIjBPtJTEtwoOA6uN61Rfeq7Y1NtpXHmTFeqeJ/Xzvey1aLorqrSl8Aa9I9S/CDksUVUf4uSxNvG+aCd1bkTxbVLiLrEj+JFOcoHQCMpywXQ1O26vcszgNuLeCed2bsrpogXjfQoIeny2WSfBiPRGm4iII6ks+T94nkv1j39lvLUqNFbPTMDnDE590tZUtJAciAI2W11AMKShFiAIyD5gFOKE+qNdFSF8WW20OkGJgdbiGcji0CrAJAa0YI6wo0nGb5cDevTj8r/+GvV/6KkZf/x76dx3C/KEB0sEaNs2myIdrCIocsVESFlGc2EaO6JtYjC1nIMOY5a9H7DWOE9QB/FQp1nVhjwYgEKd5j4l6DcBJn2aREBXTgdE9pLGsNi4vZodhXQv51umhzSuzzSAMzBmYulIeCBZhSF1mQyJp0LH6P3GEfFhnVGH3ky5pXoiKPpn0Ew+BCRJkUYqgy7q4KQ7mOQ6z0wub0N2+HadedDFOufgiBA9+AHD6TmC+D8x2Uc12kTPm1uzlUT2HVselxGBlDUWeI2IqKubtM8tJgCiNkXRrV/fGDGMO8hxrrs+2zkt6rGk6L609GQpk3NO+4Hrmfm4nNvDg55MOS5zkc70rm56ntds2MIgM+fssAMAsajVR0s9sz+vC9Rn76g0+Ho/4DOkRZcUV4Ir4eJyShCrwvNfEBgIDdZIPUJyeKK6duY14LAWsKKVEPoFR26jhB1wKSoEf71XomcBP+kWJoGxbkyzwY7/Ub89Sp5020kGyLYnBxloaR0/9TQtGAy4TOpWmBDZmofnQhz6EL33pS+vNEOA0oRJrtWi9foU/M5aZlunf+I3fMN3lymANab9HN2dThk9WhyipD6IBIohs05A1xEyG2k0R0k+lXlFNhszYRKm1UYViOLQwOYqreTlBHmSI4gppAswQIejhfNd+4Fu3IL/+m9j3lX/Dyne+i+CevehORpZCfZYFpzmu4xFy+neWOWZ7XTALQ8nU5CXry9YAR5yx5UAA4oYhrqgSu/zmqZQmUjbipcK/5HJi0RDKXC2rsQwuDRhSNCS66ZXZnoFdkyRU7jo94hDbLyrk1AA0BHlxoU9rEcbjGgRl1EhDIJpZwGo4gwNZicNVhkEvRXjqNmy64FzsetADsen884D/5VGALVuAxQWaZJExkoDJas1xnjNXPzSi4zrHJS8wHAwa8KOTskEfmO4xYtLaTmLX1u7UFKwTBFVoG9wH70sM5DOnBRVoP3IPyM1L+6V9uHtmp2tEYDyg+D0pvZ4XR4UF7Kf2vteXe1uABz+Rqrb/r2eVwhu1J30nfxfz077SPtYmnJaDQCq244a3KZ8fH+R1cwobEZ30OgEPfh69Jfr6HFsejBRqJj8gfSbQ8T6A+kxA6MUC30/2yy+OtligAdck63PpHKaltGJ/xBh5WtFthg7Lz3jGM+y7gJPPYNuqReLFWgKy/AXZNqvP0Y3nec97Hgim7Fe311sP1aR8mw2GyMcT07VxwzB+t6BfXidC0uvYpqlVRrUl1vLDIcF4BIwmzGJboGTsb5mbSJsEFXpxgA4RkMBANkh/wbVV4PAhYP9BHPngtchvuQ17d+/Gyt37Ua0O0K+AxTjFfBxjSEMSXX8otofMvsHKdAQZVsvKETLEqipQZLkVY5d1uuGoVpRHoq1Zhxu3E6V/auw+RlJ9HWKRW95vGLsuQtejo1+TXmp9YR0Vqt2MgVC31mU27S4OHVqy+6MkRcxEumScTSKKcXcW+5JZxKedjm0XnYOtl5yP8JLzgLN2AfOzdRHdxU32AoNJjlFGX8oE3ZlZdLp0nP/+6JRiUvuOZo2vmSFjUBlbZYlK/ieDr63cFJUTA3a/wb2RQWtMrlNt3VybiIht8Trey/Xd3i9iRW3RVaxpGoj5veodmQWYEntlmJB3hZ7ppT4BppeIxG7b+9cTHwUjyHCqPexje30/OTbHZX7K56eTRCeDdGLywfNgxIfKAdKfHBoAiaH+RYTEsiKJ2k4b8LZbiqw6BKS2FUle3fzOSfOLQzrGtpFFC4Pv6H35/Duyn+orTw86LzMChc8kSHsRV2Z/H43ixYinPe1pFodMg43S6hMwuTCNFdgMk7GMkWcUkwsLb8oIfqRVaYSwkyAOasFU/wNEqIoUxaRmxhXD1YrSSlpSECPepTEBOkTYZV44pk8nA+L3Et1iBBxYAW67A7jlVqzdehuWbt2DQ7v34MhtdyA/sIQd3T6iwQgxcwyyngKfy/yFJQX2CVLqxSrmJWaShRApDwR6WVPm5Yuxwp3VJi6bCIqy8bmrjQ5pzJ62fWgs7sxwg3NvWbLJrAxtTO41AKaz9mh4xNQEDBFkbr2M6gMeXmGACfsyP4cRXU5QYkiDGx3052axuGUL4i2nYNdTfhw47XTg9B3ADjK8vo03D4q7V5YRpqymVhucQkToJF10O33L6GNmEVmfiM5FafOXTerkovXabhhyFBrzi9LEwC9k/+tZQlXV7EY6am+Ya+vQxai0Vjcq3ejBz0tQfo1zbCndtNuTHo3f2+1p74vAaP/yOn/ftD3sdfDcxyJOvFZka5q6TJZg7z4j4CPh0Bh5oiUjyXHBb3l5+Rhrb9tSo1PDi8Te+uKNCBpw6QdEk3mNGJynyfrZt6mJ8gxN7fl7xVTboG37qGU9ExCpD2rPt+VPR4kNaoOOy7/5m79pERx8Bg8ET6c9GBLcOOB8Bg0kz3nOcwz46JajaBJO2DpIk8Px6G+sfpYYlTVUgtLcSIo4MPbHeg8hxeHGd40prWpFW4S4ipCw0BHrf9AnzWSsCEywiZkQE9Nt8XIysxx5OUKVTZBOJugPBuixfVPQBcA4M0aIW28H7tyHm677CsoDhzHadw/KQ8tIxxN0KepazjpSlqGV7EyD0CzJVkluMkGeszLxCB26ijQawZqxUTSXDbiWm2sWq0Lttbnl6H+K+lQBhCjCGtxykzMjpIgwU0SIqSKgy1QEDKIAgyTEWifBoJtgKaoQbF1Eb9d2zJ2+C5vOOA07z7kf4rNOB7buBNIFoDtTC/KTISbUwVoNltQiMPKsMBUE9XfUgRKAi7JCVpYG+mkSracYszlsUo7xZzuIjKoHpp6ga1AZBfafHxhZoG63OLo/vFXTq5z8mhW786DF+0QM/LoWCHkA9Dpx3aN223tD4NbeQx4D/L73bbeJiNr1xEd7zOOM2vLY4ve1f29v6GhjlHDHg6L/OZhMJpUHKb2I2BY3uR8Q/SzGxcH1g877xAr9S+i5uq+tE9B9suhocMmqJBZ7K5IGmWyQ1+qk1cAI6GR8YXvqpwc6OVHrvdSuqD//Tuvzy1/+coscYXveMMTB9Ho/jceuXbsM9FijWCE27BsZ37qTNIuw819Zmp6vm6RIk9rQYbnhmtT4jMFldo/ScuRXCBijS2swM7t0IxNre+Q/9FvhjQQys1IAaxWwkk+wmo/serq09JnHsNNFL0msfeoKzd+OlmKamGkNWF2rrcb8OngIuHMvsOcOrN1xFw7deReO3LMf2ZEjyJcOMtYP5XiMuCjRC0L0g8i+M8IkYA5CY361/1sQVIgI5AzQJ1MbN0VrjxFra3ZHZ2/GJFdxgiKJMAZZHcPySlRxhDhMUTBzQxUiJ8D0uwgX59HbuR3dXTsQbN2MUy46D/Gu7QBjpLdvA+YoztbBuuWkwIF9S5iZmUc80wN1kJajIK6D8GMCnszF0nejxBqLVzEJBa/NqV6ofRt5MHWY65HJJshOLVtPYyYnkDIFfJ7ZXOp1OQb88h4SXt8l459Yj9a11qmSGmy0vrl/PTsTIEiclh+cJxbaT2zbR3j5fmoPiHzouWKEXhyu2XttAPTMTrjDz9SWiAefx5/VT86HBzrtc9kQdC2f5du2pCMbfB2T1UWdVGe40eUk6ZmYTOHqjAZXJ5KsSH5g+LM3hftTQT/LDUYTQUBTGxt5h2vQRKnVpk4KZaBQG6La/Jz3EtD86SY6rtKVZGtMnsAYYvZf4q5cgKS05WKQ2MsKdcxQ/aIXvciMHLJYc2EoEoXXr40GVgCpoEU3jDHb66ObUrtWa4QUY0E91XiYoRwX6+wuzgNkwRjjmTGS+QS9iAJpiIA+FWR+jZ7s0MrINh1ZYzeOza8M4wkiKsiSGJNOgqCXIqGkyixJUrCNh8hXl1GOBkhNb9UYWpjKZDgC1gbAcNDoDu/B0u134MCdd2Fw4CBypmFfGSAYjZEUOUKKgBTnszEq1jxhxhJaIwnEFOUpVpa19dbAggyL5RKjGCuTMYJeB1Wvi6KTIE8iVJ0EYTdF2etj+/kXIVlYxOLWrZjfthVY3AzMztUGCY4lDRa9/lH5lEwrjjGhMSnP6jIDjQ8eIWliFcAK9NMOZrvdmkWb6N5Yj4MKq5MRhgV1swEiq9US1YkRqKHodtDr9Y8xyMsoko0yZMMxSpOj65JuWZibD6CP0W3vVYWaeidn7RGt77aOTeufvqna1wIbGQ1V1rXdHj9XbK98UrW3FeExzbXE3+eNqOw3+6fce2pPe5K/sx1Zu0WMdJ+3BLf7Kl0pv3tSI+nzBwpvExiIocm6qsaExAIxGSd0Ann/HG/SliXYszeZwvk3ARx/lnFCg8IB1M/tifIgJkuZrEFicXwmJ0t6AU2gFoHcC7yooQXGe1Ru8ylPeYrF7HqGp3Hhs4y5NbVNacx4xSteYa4sKrPJ8VDoEhcj27Bn5ROEHVq7MxPd5vozSC07dK3gN12Xqc0qjJm8YJwjLkJ0qOOqGJkxweHoMDqLHXTTvomHBEwq0esFRcYVYMwNN6YLDcVSspXCGApBoeoFKNOj3jNiJMxEPR4NEFAMLDIDL34nL2W8sYEL0ZLWFqY1IYiQMTJwn4zxwMH6++pq/flwgGI4wJiWwskYZZEjKirEkwphwQwn5KA1+IVJgjBJDaSSmR6SuRmG+gALc8BsD5ifA+bm6u+sbcF3MauwHPpClHQzIdj3Z4EO+0p9YWPtZbdzEtYJyoIB/GO7NU2baAdUmOv10GFoICeCIEn9XRrbdaMyw/JozUCsW1IXS7G8ND1t3EnR68/YPBQo6LRkJJzGoGKco2CbjODhQRUFGJHHBrUe2bOU9vqWbo9D5Pea1DDSO7eJCA937SOxNYGft5Jq3ws0p2VnERB6EPOMyxMRD7hyZVMgg4Db6wV9intFq2hfyptD13u9P/cf91e7hkmb2U4jf0Ge5+bk7EGOAyFA8QxNlNszOE+jhdge/CT6Conb1iA/yd4ULrBV3wgWnqLrPj63rRD1Yjqv83HI/j2lvCUbk8VYfnkK3r7++utx9dVXG2Pjc2XgkZgh8NNzH/e4x+FNb3oTdu7caSed76e3zJnYTuCkCYKhanGM2X6dmkisrR672n8yG2dgpS7qh6gmp0hGbBxVI3Rneiam1cFlRxPbTxg3XNaWa4rMzAVH8Yy6qDgKzXma7C+i30fDFCWlifXzOvubGVMowtJ9JkG3uddAj7o/9pudlchMEVqOfjTpWvFa5uzv1FZUezH+nUyPZT9zFoapRW+rUpbW4ErRkW11O5bpuDb9NmZdfk61yIglFUa1Hi2MjFSxLZYUpY9kTAaonH0GsHXTloq9bIx3NBJFrJZWN9HrdOsCWTlFr8ZqYV43FcbZBCPqNZk6vqIuNjA9Lec67XQwMzdrTLvODVhrOAszhmQWy00fQIb8kS1yuthdv75FRMRkxPzkXuIPd/anXWzISznKRi5RWvtVfrzas56FcT0STKTi0RoXiPk8gB5svTHES5Ft8KvPuFrnqS+tN97nwY99afs5Cjx1P/emEp5I7BX4HVfsZUorryhUx0RhCWT+VBCIeT8gj6rSa0kElGzONmTVkd6vjcYa8GliryarfY/0E23/QQ2MFpXe0d/PyeLAsV2BssRaASYztbzkJS9Zd1TmPQR/sUw+j8/m3/j/p3/6p628pi+MpL60F7FfpBILpgWM+0V11IpYLx7eJ//I9oLSXEhf5PWsGy0OLWbvHO6fq3dVwoj2fHAelEbJb1Je13afIgASiHWo+JyMXh90jJ+bz0TQAFn7sBUz4NhQJ+bVM1rfXDfeQViMSoCzkesF7/OWWX948xkbqWfUntQzXi/F+9pg5EHFawc8MgAAIABJREFUrxvtpx9U7GXsu0RQSWGSVBTF0Z5D7X15PHgdt8TejdapfGr9+3HNclzFGNvrlO0riEHX8hojBU3MsyK8pq03sdS22Mu+blSd0daBDB78RcxOm4SNc2F5JqXNzgHRBjqewUOd1QvrPj2TbWpwvd5OJ5Q+E3DqdwGystTqei0OtSsXmLZhRu+rhSxjiuizWCZLZb7+9a9fT6+vfnvwY1+ks3nd615niRn4xcXTPlHbbjdikLxOfVXfBQBSLUgf6cV0ga6u1SEj9iD3IM2b3lubnRtA7NwvWLalxa93FnAIADWXWjf8XECtefUg5u/jtbaBi9IYKX+WocwDlABeop7WUUi2SNZPAwIdsJ2KRP3htUpku9H69j6nakMsSUYI9dXPg+ZC16rPcvcQA/GAw3v8fZpnqYRECgR8vFfrRff6voj1ySVF+9CDgPaH5l8SFfsnCa69Z7SXBILtcdFead8nIiKw1ftpbjyAaf+KIUpk1u/qJ/eVxx+Nje73YOv7qfdVqGsbNG2+VlZWzNVFJ4mfeG0kP5jsXHsSNQjqkBas7tezdV8bLLWJdL/a84OnhaeJ8ZPpN5U2h74rO4wGU4MngOdpJIuWFpsAlgyGjslMWSUw0SLXgvV/p6jL8DcmYlC7Aj//bv79uAA5HtI1+vecNp7qt8amDYyeMfBnTb4HMN3DZ7QZujaF2pEY7gGyvfH9/GteeJ82vt+w37f5mUWmuVbj4t9RQNZec7qWsbMap/bi598VfaP5V//UBsHRHya6ru094A8krWu/1rTG2wDZPqz1rloXWs8brW+BQXsvakwFNNqXHhx0oLb7qTnQ/Gv+tEYEpv6+NujqGQI23avvmgvtD82jf09/mOp6vzfUL73bNH9dMVA/J5oLPv+4NTwY4eFPIIGf6OY05JSObVpnpll09XzpvPwJ709MOUdrw/l+yRtdi1Kf6XSe5uWtl+c9fjF7IKJRoy268D5ev3fvXrz4xS/G5z73OdtgmmhNCtvm+2qDMVkB3WKYeosB1eyTBwaOqc+C608jPlv0XQtFAKt39K4+fkzFXrWJ/YnM99Ph4tvTgpLbjd80YpNaA+1+erHPA5UOobZLgzZOWzdrgErm1zi5mijd1FE5ps3Gqd47AQs8aF2d5lSv+6Xz8uzUH87TMv3yWr2j9Gxap14Max9EAhNZSv260jtOGxt/X3t98zO5XfmYWb3fvTk50wCnsfL7SXvC58vUuOgd2W57L4oNag97cPZqjWmHtMbUH4Bqs23U8Ie715V7Vsl7lYrfBzj4e5XP0K8n/RwQ/PzC1wZqKxn9zR7E+HeJNtqsG2V69QPXPm3lPsN225OlxaGJ1sAKqDVw/u9arFyIPr+gnq2NysUvUNNJJ9DcvXu3JUv913/91/XX5wRLnGX70v/x3kc+8pEWCcJwOIKKFo7elff6pA+epbEPvviLmJZf/F4s9kxDulLffwG8dHPTFqPmUYtRbYoxTNuofBcPYp5tsU9ttwT/jmxPAM/3MlWEleOs9YEWoK6QCcWz8dDJ83XXC202mxDziqmt+V6v59uk2kY6T7+udHBtlEBULhT+IBIrPh7YSo8otYjGlOO/0QbX+lYmY7Efv2420rH7ufCbXvPPw28aSLf3sNaTf0cdghpzEQC/TteBpBGjNTbT1pu3IPM+vR+f69eN+sJntNeb9rWeL7K1kesNdZ4bfa2Dn+iqGIEMBVowfmOJpehUFLXngPJnLmJ1xp9+/FlB2B5w+Ty2r4QIfiLUcb+ohPJel6BFLDFCoCxlsfyANGiaZK9TEAiw7+zn7bffbsxPiQy0oHgdJ0sioxb4gx/8YKsnTAbIfsg1gN8FDB78pNzVJB8vy4ZOYw/wHE+Ot0z9ov5aVPxdm0ZtaFy0qHSC6yDR2Gsx8nrPXvm73zjaqLpvHcQa53eBHL9z3ARGOnwk7kuRLidY/w7tDa61qLmmUlvrjc9rH2ICP38YiU1LxNN76hreo5htL0bpPq+f82tZ65Tvqmdp/NqHtNa9Bz/+za9vfnaMwaeZD+1Lvxf13mJHbJ+Hu39vXaODyOuu9Z5imrK6ap9JjaE59GtJxMeDn8BS93lXNu0ZjY3WDdeF1GLqt5f6tAc9Lk1LbKB1etzEBozt1cK3k7hRysr6JP81Ia4WsVBck8Vn6GcPfnq2Fpe36GrjCARkYW0jP+/VYhTA8uV1n4BaIOzb9DnEpG/RYtWpoQ2nRch35zX79u2ztPqsz+HZHq/zGZsFhKeeeqpZep/whCdY8gLlAdTmYz/9YvT6ErYnq6UWqMBNItNGrFj53DSeAnH+Lmsnn+kBReDsC9z4cWi7XvjTs62+8OMuw48WPtvRc3kf29NBxAWvw5bX+LHx7G0jK7nWHNmN1DMCFG0OZebx/dCB7AFeTESHC/sokbDNiiTeeaDWnMlqyTban7ctyB4g/frWff5w30hc9hZrsXAPHp75+bFh/7Ru/GEhSUN+vNq3Gk+tU68OEDtm++ynV8/oHXmfn3utRz1X4Ofb0c+af6kE/DX3Jmkcl/ndfffdldiPP4V1sk3bcN6rWqguWq8JkFjhmZ/uE5DoXoGVXkQvx/5wIXg3Fukq1sWmojDGSMDVwvWb3AduiymIxrN9Sy7QiFh+EQg0//zP/xy04IrlyUChezyz4c9XXXUVXv3qV5vRY8+ePRbhoRA81QWZpkcROxQj08Kfthi1IDW2PFAUNywGr83MWGOvl9HfNeaqO6KDT4Cr+deBIfDjfVIj6KBUm/oui6dOcc+mxPw1bnxvzjvb0/iLcej92I5nf2IZWmM6HLSetOHYPp18+Z33iOV4JqRkn/5w1wZnX3Wv1pSYX9tyKaahg0595ruIiUm140V0vrO3OPNarjXND/ss0JRy388FAUxrRvuF7fBvfA7jy/Vu2lday3wXjY9IDe8TELXba/dT76rnezbt17iAjuuGYyoQFsP164b3tUXmthuM5oRjxPWteRWL5ztozR8X/JjGXgvPMwZ1QAivhelRV6epp9laBKLE/rQR+Gjh+5fQSa92tbEENmzXn4jaAF509BPoJ8SDmh+YdvvqsyaLfbjhhhsslRVBQl9kdVw0PFWlU9Rn3EyMCGGUxxVXXGG1PQiw7Lt0lmI8XLj8TMDnJ0+L3wOzQE/jyO88uNrvJJHCg4feTeCnOeD4CWx0+HlRln3zgKr++Gs8UxVIePGqDcjqC/+uDSsm31aTqB2/7jS3ut+vHd6vNSHg0Ub0jEisUWOqPunw1ph6yUcM0B982gNiuv4w1EEiduvXl+bQMyDftj8c/Ppt90EAojY4JmLinDv9zGdI9SHVgO7V2Lb7qfH1hwX75dsUyPi1ub5RGhFde1p99/tfa9V/5sdX46M51hhpHfPZ2j8CTs1zG0R9v2wNqXqb3xQ6sSVri9aq0572q3NakGyYgCA09ptBjIDf2+xHi7ZtRdJzNxJROChiBdq8frGooLNvT33is8UM28As4wKfRfD7h3/4h3XjBgGLBg0ZS2ROlzGE7/f85z/fQtyYip+fc0x4SvGLQMq+8ncxNvbPixoerHitt5T5zc62pKPx76gFpHjJaaDC+8iY/eLXsyXa6vDzILyRMUwMRAzBb3AdXmJMmiNGRtimrEqMhnXtZW0k/o1fTBTQ6XYsjVT7S8YQbWiBmg5HWQP9JtOa5T0cH7/x+JnXsbU3kBidtzzr0BIQTjOiTBsb/y5ihW01E5+p+ffMS2AmY4+ATYem9jPXt5eEND5iy0pZ5w8XP/cCcI1fW1Xk29Pe94xQ78j+SW8t8NRnvE8SnfawP5SkK/VGDc0Z29Jc6KD0LP1e6/aqE36DSJegQdRJyAbai1/or0XljRq6n51l5zfSJfA60WJ/Mkn8a+ugfJuixWIp/nRo62f0rtqYPt+XB0AuKmVmfsc73oFf+7Vfs3rCnq0I4D3DYNt8fwLkAx/4QLzmNa+xGiRieGSC2pBsW4tdQOQn2C8OMUyNjcRR/q64Zy1gv6mknPZitIBB4o0fEz2D78B7xRy8VKAohmkn67SDSItR68aLfYxuYwBYXuR2SEglos3G91N7seWmr78IjAY2LPM5HK4nnPBMgdfJGNIeG4mXCosSyLCvmgsLb3Np2LWWpyngdTjw3XwsuZ8Lr58TeOmw0dh4lqQ+cwy8G5SYtDa7V/j7fcFnK8JDICXQ0L7QXKg/ekcZ0cSmtDfah7QHP96rg77NCNlXzqOc6tWO9pNATKzNSw58P5Wb8HikNeJVKQJNfsa+HjexAcPbPMp6/Ywve+dPR52M/K5B8airRayBkaJSm62t89AC8cHNOpkkUgs4pdfhPVoofHmfAlyAIt2PANezF/4sJTOf5QebEyfFvRbdK1/5SitapBNW7I/3esuv/A1lKbzkkkusGh1dZngKqSA734PvK19AjY1Ee79p/Imq8dAGYF/5fqoj4hcpn6GFIaDWc8XC/X0aBx1EKhaluW9vVC9S6bneP06sQQvaG9G0iC0pKQv/5HXRaoGfVBJ8xjpoOubnwU/FtPjMtogm41tb0hCbUvwq7xUDYdvccBobrQ2xJvbRszDtH37ePhjahEKHkZiwDiVJNnpvDype3+nXqsaQwCD9nJ6nPnvw8+xO+8nrsMXI2LaMIQI/kR8Pfjpo/CHowU9/1xi0CYz25/GYLd9dOn2Bnd8D7Kt3n/Lgx/c5LvPbCPzYIb2INprfOHKh0AR48PB+QAIrdlITPI3daMP5tDZicHbCNxWlpoGDLMh+4qUzlJGB93n6z/a4UQWa0pWIfrOPqmjPzz75yU/ihS984TGFizgG3Dx8dhtcBIr8O/WAtAAz7vfKK680Bsw+8z4Lrm9YsbeSe/DjM7ThvFjAMWcf/Fy0wU+AIsaoxSHwUxifXzT8WQeDwEibTuLLRo7MYkUSffxh1QY/a1M1QcraDabtPqT21o0iTSJU64/lOKgrCSosUYCs8dOYtlmqxpRiYZvdiKW0HeengZ8OVH1vZ2fx86j1xu9iJpoXAUNb7NVceFWS9hzXc5tQeObH6zYCP4mvspL7+3TYakz9QcT7NvLj5TMkoXjVkoC8nZlJhym//z/t3T2rddW5xvHteQnnC0jSiYRAPoU2lhEh38D0sbawsYyY0kAghhBJZ5OkygewEGysRAUrSSGBSIqATThcS3/7/BnMvZ9Up3oeeFhrrznHHPe4X6/7Hi9T0ASU+BNApNsUtStv6M3p/J6I/Do48Fe0GQMohwfvb1PajXogbF9wAim15nM1g6yWcrUXdX0U+VWhMO5KOXatM8EQCAdq1tLsGiQ7AYxGR9xPAEtR33777dv2tb/+9a83Ye1+wjK9321tDJ8iDAXuZOdXXnnltgtkvF3UlmqdNb9Gujq/Cl/6Up5CamtPFiaeGA5k3fpUDWD9nenE2j7m/NS1Wg8zBrW0zuzuDWwO+xyS++ftuKudOf3tP4hhuz7+57uDMJ0C7Z5bzW/vzPhuHzU0glaGWtSz7/TNaT3oXLvxBp0ymvv+vpt5bp0JrXtGDfxM/VoSEExaEpC+NkPZfQJKSxdrt78dTkB3zzR0E3O71++Cozpxg58xqvmxCwFlbSG/psvGj6eAh3GQxXjaZTD0mN5A0yff1PyugE8zjTpMweVR5Pevf/3r/hj7el1QtLWAs+4jZSui4v1PpIEBJjuqjBwopoG1VWQMGPPRUUddg6vC7vsczD7NChGcbWnQHwey54vEG8+ePSVbyvrzn//87s9//vP9joOmvAxIYVfqu793TXTakfY7KeanP/3p/WwtFCfyU4zRTamgPuPeNU64p6xAKKMdkm36de9Udurw9753nyoKDpMH+aNH2rNrUINaZ5VO6kgnfKLZ5MCNV9+9uoNMBTC6oe1ZtyX/WzbxX/99c5iQt7FzYhCqIMwJoNOYOz6BYbSaMUU3Q0UrG6CzUnROC+JE14nc6T6eCpi1u6IpGUqDAxlyNk39nzThAfnpb89oGoqP6F//1Zl9P2XOwdaJcUaAVIMNR06unPDuGS3KbE3LOXTgp1kfvVlfV879/vl/+9vf7vf2+lFKBOEVaTGMrvUacetQKrelIFepbZGBtIjhUDiOo31ugPL6Fvw5tIdmHzFm0R2aW39QAqR1RevuH9rbvYseczKjcajvrbfeuvvtb397fxoKBZHOiurrvynxFM24h/x+/OMf37322mt3L7/88v1aLXuCOV2zo6Jm0zcIryiN01QyaD2wQWo0Wnpjrdjo52ybvhVJUkiTDK37VYb6b5BT1G69bOffTZfW7/TmrM2NzqbgLcHcxnp3d7+QG7rV5/5WD97YBbfJlmEw/uob4+dQ62whpocQ88ayVHP9zfBMwrEpPOb0gIL1tXbTM+k2PW2N3djQu3vod4N6USjEtD6KnuYYOeOiw6uJqfZL9msj+9l3KfEVT4vugJA6fki7pS6BqjVPOmz867+pbYP8ePnoDo+///3v96e6YAAlRhAiMaCRgWcW6dbWurbT2Bj0iDoH0dpOI5eIvTaMhoGLHkWFJ601HAiMQkrdKUSNZ9+nHAriBLE+P/nkk7vf/e53dzvrb79DeEWBo1udkRGdKHELoJ9//vnbgugtjZkzXI3qyy+/vHv22Wdv8tW/oEA5jLNIpNHPdQi2KFqZA+KFSBlP0/72w6lzKuqdnGOdX6M0OdX5keH6NMa+YLuyGH0Wx0IoRWoLTuNt9bfoVds6v9auTue+vukbFNOgAonSU84UundYhGCH5jPtaxlmtAu2p54W+RQVQX92sbTdrp1OrHRuPOsPmCgSa1mrv9MhNf31IbhzfmyKjqG3wAdKViYTUEY/W6wz5vyamZDZ2kxv0Ll7PENgOMHbPQ+//vrr+8NMwdcWfJv2VPG69GJM3r+1H+PsX6WgHVCXwUAx4LHifZ3s2qKrzg/EB8PXFmrZNU5ibbufdM/mJCiHVAP9HK7tTVOQRfqNeUbx/e9//+7zzz+/ndj8q1/96vZbjXG0oLmMl44TfpXnxRdfvE2KvPTSS3c//OEPbyvzd6qMdYqPOT81IQ4aH9aPWUtjgjQgdbSfzlrNk/PDb04FLzh4fQuYnB+eQnDnDg8GMBkYq9RLiqeuU75JlSbPKf+pg/SR49z9dIKhOmGH7KDK9X9VuF9fG5f/Z5CGip0kM5paStrf5/mCaNln9RS/2OJopacNxLtv/anNKyGwgU6iNaCMLohxbSB495xOjPMX+GaL+3f2x8EX8XOE9RlrNz5OPpzfWQ8kM0vgoDo2PFrUWNGBn+554nt76yhEAulSnV9TEssLpHaiUCOq3+rkzCAzwt7z0FT4Bgk1SEEwF7y3fqgRQ4rL4LThbEWNGjha14+XDS0dmWHut6WlP/jBD27Gtr2/77zzzu28v88+++ymDEMh3phFIGfkgbCMBS/m8HY4wptvvnn3ox/96H4JjXrQ+rxKe6ccUtf1WefHMbQdnksLGEqDx5NmLc2wK3kwyKZo+Npg1hnd0rp2t1NdvjvGn4zIsEhM1GeQdX5+w3P7SZsO0VnB70SMa2sG2RjIaPQ1Rbsa4/qUXTTYnstgBBT3dBkMGe2eLvXw+9pAO5yfAAat7rojzU4dnJ1PhkpVHBTn13JJ2+56kV/5Q08nS3IkDwHFag5Zwvj0mH5D020nkDe4c970EJ824fPQv2e++uqr2zs8zsHz4BuIAdSbc34dJKUyA3V2inGWdzBIBJ9T4dqvHaQB+orSU1xO80SSo7dLPfY8CkN57Lo4aZUujzZ1A68JHA0tbP/hD3+4+81vfnP3wQcf3O9QmLM0Q9voeCWILYUxK7ctcTs5+rnnnrvtCx6fJ4MrnlJUda0pdNHLeLPxQWHtG7qiHA0MewaDq9PQvks2ivwotDrl6XBHH+dXlLrn7jmQ2JWhVv7kOJrXp9OArnjrHcrKLOQPeczhXum31xt0fHt+U8KCgZM3nVzTN+R3Ooa13f3nKon9Pp6di3zrcCHbfeIHw9/n5H/KYb8DFE5ql9JCTuVpA8q+kyHELCNUDmhdszKpnpbW1kOveNrSVduNlrN0dTrqR53fzvOTjhVNMaJeKyoyu8rjFnFJ0U6UYuaxuTtipTgYV0crhbya7ZTjN9qghYE3JW3E3HXbuwiwiqG2OUembuT7BLJz+yjoxx9/fPf73//+7v33379NivSfZ4vIvbb+1QyXTv/yl7+8+8lPfnJzBkOc0JB6SIMUxzQ6WxIgs/XT7Wunc6DIjAkS4cTWJwfblLH9cSacGadCfkoeZEEH9IVWqEUgJqf1f8p/9GonZUNfdXjfe7DFOf5dVwds0Fh/kKbgX/3GnzPwb0xoheqhfDSPH2jHg1Pn3Lv71NQFFLJCjwm0Onf3nPJvf9AzJ13dND5ZX2W7fkx2crL0myzwkizcx+GiXTCpr6nu4kMnoK6CJt9RMMXmZ7cP/Xvmm2++ud/eWwewDptiMjpRwEAxtJ8dXA0LkVWaXWdAFL25fZ0j+qrgBqkeVASza2pBjKnoUH+uXdG6Z5gul86iaY5lxrXfN1O5520ZzK9//ev7A1Bbc+DY64zRPaS35S97OfpolmbjpTaUtnzBV0qGp/udDNuuvGjw0g4KaFr+UGD03BNZoXfP77Wi0KJK9+8Tfeg45V46BR991ABqKGcgZuwb4xkQGSVHjNcNqpXLyRuO+ESU1W+G3eBy2ljBRvW7AQetdVRFamqOxtAAJ+Cc4IAzJgu8JTu/s+PSc+qpaxAbnuKf6w/pd9vVPsls7a7AFB0RfK8c4P3BBmXYbjTDAk4zrN2nPiMq6sg93YfYiDKjfmgXw9qCxeuTQa/9QzUBA5KGSfvqTJ1nJrqUCZYXUF6Re3+fhdQGBrRu3R/HSAjjyeqCO9F59cDdA9lReMq0vznEF1544bZ8ZktgGkg4MDU2M8dFSGettLJUfGc8xi94PbQIlCxO57Z2Z/rGWMi6yLAOmfyvFPJquQ5aW0csmqi+WbN5IuOlfacT007R/2xDvwXO6szGaIIJii0KnSy6f/XUN/Uy+rRnSPnXto6EgUv71OMLHpREmi42gHSRc2mRatLf6szaW86y58u41obeFIl6LsTcNbfVt8fKWkpE+ipKPWuero0/yiHrs7/LQP7tRc5lmvrcjKBQdB22sEnxCXPt1ASKwhh6Z5EooQjnMM9GWsiE4UADG+iuleEMvNF/tLaQXiHv/ikHhLBnQ7wTVA/XPJWYg6+j4jTX55Rnaevrr79+9+GHH9598cUX94/AK85ikxtbOrN631Dk+q2ij05r8jhObTfWnmQMSeC94vvaMRD3MPKTpyN0/XOcDRy7lzMqmqoBWD9GdiKzgn9TYYFz9Hn/KmfF8ervqna5Z3e2sxN0o7XvmF1f5L/+zCIWITI+8q8uQitNixvQ9pyN0aL6E9nWaZ7toP0iZfwdTd0vX6R6ThSd+m17GwQlwJuYtEj7BDBm2Dnntutp5LWLfR9PZ8cbOzkDJX3Z+dlOPXifkLN25h/I9qRVfbblhH0fb564t7epYKPNDI5xFxqLNuoZdZq7v7NBFHgEj/hzpmyKxEjabnTsGgaur0apGvOpVGeE67Yhik6YUw4KMz5QcLOdpZ9DmVBa9+DEOb+15bAmmL/85S9377333m1CZDzd9T13z1i6uzfE/exnP7tNcOw6gTEe/UlhilT324xtY6xDdI8ZxNMQKcfaNfWgQKNjtDedImeyOGtCnGZn5vB51851Z3g9+VN+s6RFY9BUnaYgsLaUX1BpSuWF3g2IgtzVEiFte7BBEcXGAaXKUIrWiooFGfphxYLAph3eqM/SOTTrj/xPMNK9tuSM75NFQYHf2fAVuqVv1n+yT47JZAhbohcbhyzsyvmdkyjsbXzQjs2zfwHFUh+8JP/dVzSNp1L6R19a3u1tdRrSXgalXrGHEvBV+rL7m/aWSBMhXbJxRmLwVb+ifWdXz6iBVlG71+3iIEBRw/Mhv6KxjVEqeSr+/j6dH+RUJT5R0RZG//GPf7z705/+dP9OkCnDq6++evfGG2/c1vWNV6N3wuTMGKrtVOUnRe5avkbFfbeWS20L+pEWVDmMlQxHx2QmpafkeHMlf7OPDJwhQ4znjK5n7v6uAaxDvupPMIayxx/PqvNzjP8pD+htY2zwg8joTQM7vYLEOAfPHs3TUzs0ThTW1A6v9cemBK0rWzQ5AaDQ2fU3OeGZTzyFvOukzcyeuzEe0m/2Mr2RvemfTu0eAeV0/Gc74ySrs92V/Jvat5ZtcqqIGNL9t9NeDMcARm7gFRQEdwVfQeYqIU9s1rID4c3VCloYVvuT+pztpKlTDJGRAxgDLCpt5O84e5ipdusDnZ2tQ+f6Ga2nUuGPxdr7e5HXgZFDmR999NHdu+++e0uFN7v7i1/84nbSi3P+ZnSjyYEHo3v9MZzW7ghYUJEuVBlFfrIwRnztbLd260N/nBenK/gx8PJy9xTdNHCQ/9UyGE6c/NHKeTDUE6VUTzvbXfkreVRv9Ld+OL/SSv4cCqMqghOM6jjb7tTT8ZQcz7qWduPpGVCMkYGTgzGSwzmLLDgICqf81e7UJ89sAj/pG/6o+apV14kZ42i90jeybw2Wb+k63gbwXW/Nt/5mfViFcfKFzB51fpvtbSSpYhC2DntfiWhUNWjMr7G1fRWKgWEwp+JvNaezfwM+27vvdHgVcJWdAET5FpSlGH1Wx0b5z0jG2Dd+ddBNvkyQOxr/008/va3B2tY2yNULnGaQngexorE8OSMdWtFXdFGa8bNOovUSCl9E23vLx/KqCv+Q/K/0oe2uZPmY/kGY+Lz21Ze2bXnnMfmXF4/p6a7p/+zzoXYNJr5zBpBUdamBzP2VhesCIZm5twiKfnd8AvZD9PZ56Kp9KU/wGye9V3ojSHt2g13H49mPyb+LyTtm4z4Rf/3WM//4xz/u39urM5BVUbQN9p2xWmPUArW63hn5KCeEViTRdKrHb2guAAAESUlEQVSRrzUBaUoj0b5DdtJjAjJoheL1UefAaW2JSp2fe6Bem+7rBPd9TowQ6wCbaoyWRcH1AUkpho8feLTlMJu0WF9DgLsfihKhNz5jRMue0XogpVxbfDpfXUjZycMCbsaLFya1Kg/K2pUAEAcdgdLIrlEcYt5nnaC6r2yiRnbqG17rr3SivY7I5EvH7RnjrbSfs8bDk6/6I/vRuvZ13JUHfWuwgvBO50MWEBMHgC9mZouY8Ogx/V4/TkDGG3o3+tRZOd06KnI1IcJGm/WUJ6c8Gjj5FWjZvUVrEKU6cnkEFZ5p/54j5S9IaJDrS9lPP/bMDjZQD0LkiHpSQdQ2td3LQLRzTPvZ2fqxv49xjmiF1HM2iID3nClGDzqlMOoPrSO23y4RYRSQ5fruDo8a1hhtprRREaJr7aooYjzoLgYRmcFbejEaOb31NX6vv71h3hvltOlEQXlinFcFf8raY9xPtLN+pf0najThc9UfWTjYoNHVjO4pe46h29u0U+R+aDawNTbjKjKGmDmN0jweK1HUoNSglCTOtmvjtZ6n/MnjClW0XZEL4z7LBfh0LmeBKveMc8KnvC1vTsQ4u+yrK8s7E3KzD+3oBwDDwbe/6jeeFeicy67atltb2a++rea44ul4c06Gamcb3lW70bplZw/9e2YHGzCyek9KXChZZe1SDxFwzxnjeqx2HQrn1wi3+0FXM3NNBxC+/jg/9QaRQ7G4DGikGuM42DGtzs9pzQTpGTPsGY46U2H9aFYQJ8Rd3++Uwxa+IVOnBUN96NfnPrv/GDr2POPr7DpFHe83vvGGo8W/jUUBvoYoKpuxxke82d+Tha1fZEDhoNuiYsjCkg3PgjRO57frovwZ/Eq/wGepD5QirRmv5uAV7sl97fbdcpb1Uf3oigW8kTKTx2q0Zy1t16DNPeOklROD2k5ZcCj4xXFwmqOTfqh9d80pnaHDu7f7kPF9n52Vxw8BAJ3ss2UKGd9o9TvgsOc0gK19/QYnxi4q/y6BK527p+3a5+7rag46XofdpTcQN317FPlte1vTtjqUMb3LC3Q4xvPihcxrO0Z0SrvEXDm/Ir+rzdSUh/eXkhdWr78uEKXka3syTjvG1zS0jrpT9oyfcVT5T8QgEqsF4QkDd2wT4/Ds3Xe1YXx91lBPJLbrjaicAlotgzgj4/rD0yICTlUEv+pv7ThrxoQPUBGDoOQCpLPuKneBw5KkK552tvukifzPdnuu2W6y5XTI8KGMwXq1GrcMSX9XaMMhE1fOT+H+yqbIYp9sCq1k0frqGYg681zAshLKFZ1nWaf2BBULKHTCPfS0v+MvG66dodVBCpXFZFZHfRWIuoJg99e+Oepzooizf+Le3qfO7z9uPuip83vmfl3nU+f37WLdp87vW7vgpBqknzq/716GzNM+RX7frsZ/ivz+8z6YQEEznKfI7/+WszTYPkV+325i+P9Efv8LCOCre5ZLihkAAAAASUVORK5CYII="/>
          <p:cNvSpPr>
            <a:spLocks noChangeAspect="1" noChangeArrowheads="1"/>
          </p:cNvSpPr>
          <p:nvPr/>
        </p:nvSpPr>
        <p:spPr bwMode="auto">
          <a:xfrm>
            <a:off x="155575" y="-898525"/>
            <a:ext cx="1943100" cy="18764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68" name="AutoShape 4" descr="data:image/png;base64,iVBORw0KGgoAAAANSUhEUgAAAT8AAAEzCAYAAABHZATQAAAAAXNSR0IArs4c6QAAIABJREFUeF7svQfYbGdZ7n9Pn6/tneydnQ4pJBACgYSWRFQU6Ui1QCga9RwLehABpVkooiDIAcQjcKSjB7GBCsJfEBVFPV7SpIYgJSGk7fqV6TPn/3vWumc/e2W+nQBiCDK5vszsmbXW2573fu+nvM9bm81mM5UvPvJXq9U0mUw0HA7jj++m02m81+t1tdttLS0tqdFoxJ2+x8/p9Xrq9/txD9e7CK5vtVpxf7PZ9OXa3NzUysqK/vEf/1H/9//+X93rXvfSWWedFWUvLy/H77xWV1fV6XTi83g8jmfzGo1GUR7vLpOyaIfr6jZxvevNPbST+vLOtbx4BuVQntvHO8/w71tbW1EmbeN57jvaR9/4WW4775RBHal77k++49m0tdvtxmff53pTFv3h9vG9f6M86uv+cMdSDn/V9vEc6sx9jEMeC7dvMBjEfZTHtTzbdeZ67qWtVdnh2dzn8XFfc7/L4r1aV55z8ODBaKPr43rSJ/SN78l9w33IB/1DWdSR/uRa19Ey4/r7OsaQenps3Le0izJ55/dcX67lO/rHc4NxcB95juT65vHY2NiIe7mH52Y5pUzud/3dD5RHXS0nnlPUl+fs2LEjnuV56j7nd/rG97k91Bv5XFtbm8vuIvlmHHkuZfAs5JdnW065x9/5s+XU84y6u38on7+qvHEt99FGPy/jBvcwhlnePC9p86FDh2IsjCuUyctzfy6klQ+16XQ6y5Pak4oHuCH+ziBH5RdVxh1Ap1kwqpOGAaZSWfgR+uuuu06/9mu/pre97W160IMepMc//vH6zu/8Tq2vrwcwWpgpg07i3zwrg7Q72u3hWurJJKgCCr8hhAgGdeVlAeI51BHw830ZdCiTvrEQe6D4nme4jbkePN+TxiBtgeM+npGFKo8T91FH7ktr1XwxymCb7+Na6mnws/DwHIOfwbYqIAYxX5uBh3sNDgZLt5XrXZ6/MyB44ctCnBdIhJj7+Z17LcSMIeV5kcljQfkASgZNnmHhZxwNfp4wnsyW0yqAM4bcx18GEoOLZYb6US8DE/Kyc+fOeVfSHsbGfeTFyAsmz6YOBjtAjOdVX17cs3wbsHkG93l83DeeiwY//k2/egHO4JcX4upi67FzGyw3eXHP+OF5Yazwb9TP45/71PW2vHkuZLnyGHp+5sXP4Mdc9HjxDI8/2LEt+E0mk2B+mZ15ojIwPNQrlAefCiNQeUXNE9ksjIZzrZmOV1QqaVBBcKjgJz7xCT31qU/Ve97znrj+/PPP13Of+9xggLe97W1DwLwCZKZpYDAr8krKgPIbwpcnTgYk7jFD9UrMPQgbdaReeaDciRlwc3letTL4VYXRC0oWKoPmIsZoEKCuXGdB9buZpgHFwuN2Uh5/ZjAeW4O0J1uVNRjEKJcxzItVXvyqEydPVN+ThZHyvPKbLXMd13iiWt7c3ioQ0YZcnwx+Wd68QC4CFDN++sbMzoBi7cZMwqzHfWy5cf2538/jO0AQVpVfPIP7LF9czx/AZQZXZY+e7PQp85Dr/OIzf9Qpy2meGx5DLwZePKzlUM8qizToeLGlvpZxg3Ze+HJ5fKaerquv9zX0Z15ss0xabqibscGfuYe/TKSMLfSB2XTWUPidvrH2tggAa1Z73bEWKlPtKvjlCQ74edK4MvxuRkWBVIhn5QmeJyoD7NUetfd3fud39I53vEP79u0L0Hvyk5+sRz7ykcGKePGeWQb3e4JbRfPKbvCjnhakPGkYYEDVQGSgoa7ck4UqswOv/NzvdnviWCX0ylhVC8w2fJ+FzfcZGPJ45D7lsyedhYt6eiGywLidBttsJuDZZjcGhqwSUifGEDDyxHT7vYJvZ/aw3Ji1GRioK+PO+C1a+TP4UYYnAPcZ/MwIq4JstdfqlcGKf9M3VU3DCwBtZPwXgZ8nHM8wM8vmEu7jZdl1nZhsHnu+s1bheeK54P6GHVIWIJhZitvg+WHgNEmxDFQXPwMN75RlFp4XW/epSUHuT8ux53BmYvxmOfUcroKfTWVeuCzfXog8j/k+zw0Dtdmt76MfuCfPe8ukWWqeU5Ybk5mjMr+qzc/A4o7zym9AyR2wiPryuxmjJ6dX/mxLMds0YPFv7vv3f/93/Z//83/0mte8RldffbXOPvts/Y//8T/0kIc8RKeffnqME8KeO8P2KU/wvJrReDMJs1MPNtejVmeBcsciGHmCZwGhTywcmdl5glftYb7X7CCbBBYJsevjseA+g5j7MoPRduqy+8rMu6qG0i/bCYdtMHmc+Gwhpo15IXF9srqcV2c+e+VfZPNx39CveTxsJwbcM6jk8QCIbJ/M6jnX2B5WrSvlMeGQJYOt2ZQneFaXXR7X2MaUGWKWe88Vnm9bLL/z72yPtJwYEG1OqPaPmV82l7g92ZSQtRqDB/Kd2bnbQRnWpKqLSS7PoJkXd+Rt0ViY3RqoXW6Wmzxvq3PKNthF2ptNUL7HoGvbqxdbyyv9w3OqDDyXWRuPx7OqemJEzZ3tScrNPNQqgako92QkzvYpTwJ3eHUFv/baa3X88cdHva666qoQrr//+7/XC1/4Ql1++eU65ZRT9BM/8RP68R//cZ1wwglxHZPTNr+sSrhTXB/TbAtGFhCuRfgzk/JA2Tjr52Sbim03TKBFagECbxXDbIHnZtudGZxXKquhFvzMfsw0fU8GcZsgFgkj15vZVgXcz8hMbBHAexJlJrrIduN7PXG8qhus6QezTd7zIpuZOvfndnrh4t0MzXUySBpUXJbHjOsA9/zvPHlok51WlgGzRxvm8/iZzeRJjYaCjDG2LNw47D760Y/qmmuuie/27t07B33ADjA++eSTdcYZZ4Qss7ifeOKJc/m3bBn0rR67XzLrYezdJzZNuK3uG+ZSXkz9u9+RVc9P92ueT3lhMAvM9v7M4r2guA2Z2Fhj8Dh6/C1XWbXP6j/PMkhbbrxI0a6sYrudlm3KOKrae/DgwZnByINr5OUhFJgHO1fa6pOF1R1h1csqrwfGqGyAsn2GMmgELyP8Zz7zGb3//e/X6173ugBCWN/jHvc4/cAP/IDudKc7ze0nXpnyip+/47M7y+W7c1yvDOxZeOj4DKaeOBYWT9rcbpdttYW+zRMrg6iFyQJQ7b+sMuY6GzCzcGVVz2OWmXAGANcnMx2Phdl6lUHltuc+dV3cJ2YIFnYznczG8/jYdJAF3v2Rn5llsCpH+V5PAE/abCY4YtUvF2vudT/kPsrf+Rqe5YkIaAIs3IOd+o//+I8D+AA9q7pZvjJj5x4YCcAMEN7jHvfQfe9735Dr3bt3HxEpUAWrahs8FnniV8fKfZEXzTwnPKcXgUcGRs8Hj6X7w2Oz3VypYkYe/0weDOxV00+uayYFeUHOpCYvcIv6Zd4/V1999czU3OqRGZppeKbNFGI1DAHwvynEbMksxkLqii1S+2iMgQ9PmQfboPEXf/EXespTnhKrKuzwB3/wB/ULv/ALAZKwGnuCrIZZGDxoMDurFRnkTIspM6+M7hirb+7gPKnySpSF0UyQe8zWMjjY85zZhPvIdfQKSHle6Qwk2ftokOH5NhbTj76W3/l+165dc4N1rqvvh7l48TPTt3fVdp08eXiGyzNwGTC53tfyudpOM9FqJADXWa016GYgom+ymSFPYj7bqZXb588AVLY/WRazWlSVb/6dTTe0he+oh1k9JpnPfe5z+o3f+A2xUH/xi1+cOyA8j6wVZTCyPFSB5thjj9UFF1ygBz/4wbr3ve+tW9/61nMDf5X5ZPCnX8y0LN9Znnmu+7Q6/h7H6n1m9sifx9Zlmona9JOfaWbvPqqOR9U8xfU8x2OPHGTiZe2B++y087i5PnagVWWN3xmzAwcOLBKL+K62f//+WWZqnhQ2pPqh1VUx26DcSTyHz6hSnji5ZCpjHT2DCs+2Km0a7sYBcO9617v0/Oc/P9QJAODpT396OEIcp8cAmyXlcmmLQQwBsYqQVTHUkCxMFhSux4uU1QwLFc8x9bcwe0JyPYBrYKA+9tTag+w65mdzP/c5fMaskmtsK/N91VXOE9V9nZk47MLglldKg6Nj8rjX48hvlLmdfcbGaTvD6DMDjOMjXUf3O8/nGntmDdIGFcbfzom8aHoMPcndRk9YO1G2M8C7bzyRMls3yDM+NhtgI7OdCBOMgceyi8xhivnDP/zDYHteXO1RXTTTqloJ15itmrHzHe1nMqPlfP/3f39oOajEtJ1FzA4o6meW5bHg3cCRxz+HwVjTWERgshxbvnNURmaHDu3xmGZwpU/t1MjyxrXcZ6JjcDK+eBxzOf5s8HMf58W4ilPuF56P7DlGeNG41A4cOBDg5wHJQpVDBLLqauaXVRYPIo2phmxk5mcX+iLw84qTVUM+I5Af/OAHQ+1FrWBVfOxjHxsAaIZk244nk4HOrncLR16NqWuO5TMdpy9sDM9AY/AzU8mg4sXBrMGqD9fYXlOdqF50XCeEI3uQ3admty4vqxd8rsaruW8zSOd2+3PVlmh1xuDnGDUDuydIZpq5DwzUtiPyHNtsLIxuYwY/A1NeNHmW62M2bKN2nqiWt0Xgx3O92OaJbzbjKACen5kq9/h6szjGgFjUP/iDP9D/+l//K1gf33mcsx3T/W9w2I56WDvx/MvtOvPMM0MN/umf/mnd5z73OcKrTFwscmuzUg4tM7B5Pvs6g43llHaZTVUXFDM4M/lMjmhbBj/3pecGfeK42iquZDl1PT2/PDe8kGbG6dAi6uw+czt4d7B+XjQtbyy22/Y/zC/Tfl/oFc+rSQaB7bxBPMcq7yJPmQ2pBoNcWTO/qrpk5kCH//7v/75+8Rd/McCQlfAVr3iFvuM7vmMe6+RJbQZKnd3h7ris9nB91Yvk9ntFzbYag4BBejt26zLdH16Jud4xgIsGKkfHeyLwDN9nYcyDaUZiLylCY0ZJnwIo2VHge71I5FCILFAG3EUquoWRd8uHAbm6EhvEvKDkwPkMtrmNVWHN8paBheuqfZrv9cLA/R5//55NO7TVQGnW4gnuyIJ/+7d/06tf/Wr92Z/9Wdj68ot+s53KdjH/zrMNDH63PHCN7zMTtJbAb8gKKvATnvCEsAlSDu3lfuqAxpP7Jo+tQcLgV9UWeIa1ogx+bgv19lzMGkrVdMW9ZmLca7nx2HrOZK3PBMtj6fscXeHf/Qyr2NkGb4KUF/iq3FBXFoqbBH6uKA+2V6YaIEqFzRhsp/J9FkbHZWU6bBZgQbQAmG0x+HS2OzwPlj27sL4/+qM/0jOf+cwY/AsvvFAveMELdNe73jVUFQTWq44nXbb5uRMsGNuBX64r4JDvcz3t7a52rO1TFmKut9B7QTFbyvdWF5T8W16Jq2Bke4/Lc78ayFB7PLGqoOlJlIXNNhWPhSdnnljbCaPZ3KK+sZqdmb8B3vdtt2uINi6KHzNAZLmpjgcrP+3MgOM2enGwrBnM+d1sCvBg19ErX/nKcGxYXukXaxPIWhWUPSc89lUZ4t/8lhfXLJf+jb5Evtn9hLxb/syWzd7MUF1eBr+stbke7pMc6mUgy2NfHf8qm87zl7pZVvPc57n0j0NgXHZepLdbbH1tVWP0mOUtmlWA5/lHtfltbGxEqJ//eECeLFm/diM82NUVLVPS/AyzkVxO/uwy8grihiBgrMYAm8vF5vfa17427G4PfehDgw3e7na3C5T3SofQowpzX2ZRHiyXlZkt17kMD0yeNBYOC5Ofa6Axg7bg5pXN11QFkfKzMORxyM/3fXk8DNJ5IpmBuf/MTnO5ebLajrJo/Pkuq3Mexzz+1clWZdZZRqpyYHmyoTuPf66P76Of3McGF09OA5r7zOXm9uXx8ORk0gEAxxxzTMgJkwUgYTGFTWNv/t3f/V391V/9VeAG8mVVCvmz88ag4ra4zrZFZzmyLOT253Zl4HR7Lr744nCu3P3udw87FpoP8p53WVUXPs/lKqi6LL6nf1xXy3eex4vGP8t3lreqf8CykOc6ZWTi47I8D7eT7zy3cpkex+3G32aJReyvNhqNYm+vO8AdZrXI4JEHzKuPkT53phHedoL8m1f4RUzEHWqV2MJrtZd3wgBgYrC+Jz7xiaGC8P1LXvKSsAfaQGsWhQBT7+zoMPi5zWZ2bp+BKHuuDC558pv18u6B4zqr72Z8BlEPupmaJ6LBj/LNmDJQehwye8n1cD2z4GWBZaKYXVhQctl2ahhILVg2UWQ7iydlHn8vGBYuM1/3cwZHy0vuL353X5kZeLJQT4OJ310HTxKrb25jnpjUzbt0XM9cLzNK5IXrrM4TVQDw4dBAyyBWz4BH31KXrPW47V5gtmOCiyYg91g1tjPAbfWY+z4Sfvzcz/1c7HnnHsAPEDyafDvO0/M6z3ObDAzC7nfKdfvMMD1fXF+PGf/OrLc6/n4299vGmvsrkwz63//2OGYttEpUeKb3RltWXE8D+aKtjXMWnhMbWPA9Ub1tzBf7d9t1Ftm8uMZG7Xwfn6tepCwM3FdV/WgIg4txmaBQe+Xo4H/5l3+JsJcrr7xSF110UQjF/e9//3kgMZPaQp33E9JJBgEG1hHwGfy4ZrvtbdTZ9fRgGXi4jzZ6V4lB0yugBcOBmV71qAf3bRc57/sot7oCUnYO9XBZ7lvvl83t9mfGr7rDw2DlsAQvYm6Lhf9ou19ydo68+B3Nrme5MQAYrHi/sfuyt9uTxgtRdbuZ+4V62YuIfDCW+/fvD2YHCyTE6ld/9Vf16U9/+gjg4347XvIkzuDqiQdAORwsL8zuf8Y8ez/9PE9ygxHfIxsA8P3udz/9+q//esQH2iudt6nlOcxnh/q4PwzMR7PNZ9XWi7tBc5GcWmYog/Z4/LMd1CaG7AvIskr/e4dHXtgMmnlPeMaNbH/2fe4Dyj/qDg8SGxgMcse5Mp7YmXnYo2PjqwfT1zpkw4DnCWBWxP2UmTvN4OfV3wLE6oZ39wtf+IJOO+20I0JP/uf//J968YtfHLtC/vt//+969rOfPY8TJEQAYESQ80R1Xc10rE6bUdioirABDBbAzHy5xhPOdJvnAk4GPw+yv+P+bA90X5tF+L4MpBmQvcK5XywAjEve2+vnun0WZN4z86MchxXZkZLH397uzGANhA6DWSQ3tDELf2ZBnnCeFFX2a7nJqiNlVkN9/Ez3Tw4RslxZy+A9L37uN+ppe5nZNf1Iu9/5zneGM4295gYNEwLeFwEZ5RgU+f2kk07Scccdpzvc4Q7R7zyXmMorrrgi5BW5dtuszrs9Bpo8yV0PrmWvOwCIjFP3vGjmMeQ327zNsN13HsMqgHuRy843szvawOcsb+4X1924QTkmR77P9fScsqwbNB3KY3n0uFTjY6tYtChEzON/1B0eNwZ+uTMNEFa1eEfQ//Zv/zYGmcGgooQEUKg3bXOf6axzz5lBuYNokBmVr6VzHEuGAHuyGnzoaPb9shcYhoht5p73vOc8zZCdH4sSFBisnNXl6wV+WS12iAj1NmiaSVio6A8LR2ao2eDvieBJ9bWAnyezy/JksCfQYEJ/LQK/RXX1hDPIeXJnEDNDszrGNYvAj/6rBl1n8ENGcmKDKmP0IuQ4vsyAGXucaCyqqLb8xiL7S7/0S2HrYywM0H7Paj7PNnMzQBA0DzvDDIODAocTcsjYs40T4PvUpz6ld7/73frrv/7rAETa6LHMgIfMO+uM5wJz7Kd+6qfi+YCrFz+3L9+fFyL6O4+lwc8ExOPguVr1ynu+VMHPiyr32wSR1Ve3i/ejgR/3LAI/+tf77POiaTMH3x0N/KzZVDWimO83pvZWabk7yXY7HA/PetazdPvb314vf/nLIxWVY+tosI2b3OeVf5EeziBkL6LByCqhJ04GBAb3T//0T0PlRWX5vu/7vjAK80IIUWl5dzqcLBiefNVAZk/Ur5faW43l88q5SC3I7M7gZ6+eB5P++FrU3mogs8HM6oRtfmYEN1XtNeh7MvFcTzgLcVVFy0GwGcTsCVxkZmG8FsWPUS7lwPz98qLqZzsAFicHk+TLX/5yOM/w7mbgcR8YKLyDwfZwyqAOyD5z4Xu+53sCNA2O3n1kezbz40tf+lIALeEzb3/722PBQ0WzA8WOCL5DjpEP8lxeeuml8XyeDZBin9xOJaQO3Gug4Bk3Re3NGoptfkdTe7Oc5rhKvjcj/krVXs+LLG9VzzPXfE1q7405PLINpgoe/BthIQ0VnXTOOefopS99qc4777xYlWB+NubadmNjvO1dFkiDkR0CWSU24HJvVtG4hpWTlZAQGMokCBXPL0KBauEdDl6ZPeE8AVjhDLRevTLgmjkYFCw8NghnZmdGRpuzumjAtoHd6lFWQz3IeYJbcNw3me67f3yfVQgvMgbHG3N45OwsBlYLOv9mEnqs3E+U5ZCk3K9WtT2Bcx8YjHIYTFZ7vfjZ7OA6WAW2Ud/qld+pn8On8sLocbbGYOaaVTHuA7TQUj72sY/pVa96lf73//7fIQ98x282V1h9diornmNPMmXA9p70pCfpu7/7u+N+h2e5HmZFbjP/pq1oSdgWWcQNxoyJ+5DrIRaout/7vd8bc8x9w8JOHbKaWJVvx38aiDLjtv0uL1B57F3HbIPM8pbL8n0G+CpTtu0uA5jJUWaNVTywg8nylucq992Yw8Mmioxdnhu1mxLq4hu5KYMUncNq+bKXvSwGz8LwvOc9T494xCPCKGsjfe78/J3pePbm5Yq6gzwp3Hhfw+9vfetb9ZM/+ZMhqASEYvvjeQjlN0qoC/Wcd3qZ5NUTONvFLEQGN/eP1eRsF6IPDKQelyyQ/H5joS5MMtfLAG9WT5m53q6b6+uyfJ/r5rqaaSxqE8/I5bnM3D633W3L5VoO3D4DtBc1Tz4ABTnws7jeE8YqEewIGxpyjEw7tMoAt92z+R6gItsQiXjJPoQazctskMXT2o/70nXxYs7eYBggZpvM1FjMCXF5zGMeowc+8IHzLNFoKzwDVuhohUXjb8KRF4zcl9TTY+D+ymNu0pHlw+NmDcky4LZVF6dchmXa/eF/Z9muyluuX54neSE2tixyFC1yKM3xLO/w8AOpAANjNTWDEZ+pPA8FxBAs6Ds2DMICEDZS9QBGABFR6K5UVmvdSQ4sRdDMCrIh1J3HSmovqTvNv6HysheS5AdsC8KWggAjmGY+Bs/qBPW2uNxGnm/W87UGOefysq3ULMXlmhl4YbCQmcm5f6p9Y6ZMP2Zm6HJvLMjZEfAZmLNjqloe9aqOY14cqeeiYGXuy8zX7bPgbnef5S3bPD0h+M1BrmY/VVkFKDz29D+f+Q5Z27NnT6iByC3Zg1B/GZdqbBj2ZDQMXp4XyCPsEJszcn7qqaeGfNpOiExWvZ1VRwHP4zrmCHOI+FW8zNSP6AaiGdjfiyZFfc3yuI96I9uUZxmo9ilj6mQhi+TbtvM8nxhvg7JZV77Xc9/yVsUM6rPoPsuNNSaDp4GP9lljWlRXyquGwdE+72CyRpnvpcybvMMjT8ijCSMPzYkN7OQgpQ/UnwFl1YKmYwOBAXoSOYjUlbWxN08418OrCg0y+Nl+YeAzOFAO6jedAQslJspGYnecJ1peKRaBH79bJcrleaANRItsUPRN3t5GWyxc1ZCN3D7KyR62vGIaNBcJB+XZxppXSa/aN7a9zfkM3TbXyU6GKkjze7az5NWWZ9g2u8iuZ4ePNYTMKI4WzpIXWzOUDLjeMlitK9cgX0wAsyAvtrSP397ylreE6QZnhO1rBjkzFNpkQDQbBFTYX46WY0ecbcuosmgcgKv7i2e5T+kzL1TZ/v3nf/7netOb3hR9+IAHPCBUaV5OyOq5YnZLH/N829ksZx5DyqFN2/WL78uy5vlEHaxqWhXlt2xjzfKbF+msovoay6nVeWsDXqSr8ub7eLcj1HbQzC7pg+12BlFXmLRfVdJ0o4kN3MFU3pQ0Tzg6mMluYcd2wkr6D//wD5Gd4od/+IdjIInF4+VDaqwSeWB4r7KbasdlddkDZnWZCHwOPaIuz3jGM/Sc5zxnbui1mrNI7VhaWVJNNc34D49YrTwRblxk+fUEdXm8U6Y7vK4iyNMDksHPIOsVOU/wPPhW7fOmf4Mm93olzuBnoKPcryWxgdm0wc91pX0ApwUmq6MGMXviqavvy2Ew/s79nsHPqiTl2qi+KLGBAYyyrOJXmUGOIKj+RpksuLTHrA6VFLBDW2F7JLF8boMBnHbT72Y41Jcgexgg1+J4QM7QNPILJwSABmBxrW3eBtS8Cd/3cR3skrI+/vGPxz14dWGWtJlFkfovCtvwokn/ZBl0eTnSIcupn2ubLtd7YTlCvkunpRdTrsmJDfjesuhFOrNwrrft92iJDRw+53HwfdSr6nyzam6ZPVpig2oy3yMWiBtLaWUab/DzpDTbsOrL6sqAUxjCBBMjCSmDhjf2Z37mZ8ImYpsGz+Fed4zBz560LFCL1KWs+nAPtha8YZdddll4fX/v934vynbIhld8198r1coqpzsF9B0BfuPJTUlp1RbglwHC6ohtabTPalfV24ng5gXFB7F4cP3cLFRVNZR++lpSWjnO0WBkuwoTeLsU92bFyIBtdR4Pe8m9WGQhph+yt9sLq51Gi1Ja8Ryv/Bn8XB7yuZ3wGxjoVwe9s6ABfsgmMkp6KmTSoSIeN/e97X9WmanPox71KP3yL/+yzj333BhbfqNdBg3KA1wBS57Hs73IW6PypKa/vEhADGxyop70h0EN1ZiXQ18ok37h+rxomp0ZrDLzq8obcmOnjkHMoOnF3fMzs/RqVheDpllYbq9xg+dmb77B1vMxL5oeWwPhIvBzfSjzaOfJ5JRWGfgCOG9KMtNssHWFrIZSCRpFJ9NQBgSVFxUYBvje9743BvGSSy6JVEA8C7UYtYHYKq9mVnszZc4AyH0AbPZu8RkBQ82gjIc97GFh78M79nd/93dhS8leWasaBlPuH46JLN8MRpoH1WXTsY76p42Agj00E81YAAAgAElEQVSI7VYnWCPPNXiYatMXCFCUUZ59bEDJtiA+u1685+steNupvRYS2+CyoPGZdmaba5UVUR6siD6n/jyH+6qqq+trQLO6ZO+wwdrvZqqL7JOeqMGyS1ZBP9krxz1VcwLX5rx8ZtTuc4+H25cXI+qKvPFMZAQZIvEosXwwP16MsW27VmutmvK7F1GeS5jJr/zKr0Q2Ie7Jab8sV/Srbca0y6YTM/9qTJ6v5fn+TLnUAXmgDEDYAGqwof2ZhPC7+9yL2HbJTC1rjEdegL1YmU1n1ZY62TaNrFgN9+LuhWi7LWVghrUwkw+3M6vZBkbKdh94brqNVv2dlSmrwpYD6lrNwJPnQG19ff2oaewt8BZWD4AnrL1ndBbfseoBSFSW1ZXQF4SMswpw12Mg5vdqh7uT8wrjDnJmDh9a7oGjblZNURs45wOPGQ4XysRQzOTmGlQL2CGCT5ApR2VeccUX1R/2NUgHEuXO4bNz0zEBECQCYsmzRkzX6aedpp1rO7Wysjo/WzgDGJ+pM2CAUJlVWC1AaLxSe0LTDwZTM6NqnfIKhtDwbE+wrJ5mNcfjGCteefi6Ve9sf7Xwe0XOQGPh9+Tzs/LzsjpucMtMNqvCZv8GX9pgALdw2zySn5tNEa6vv/PzDYxuo79HHrBLs3uDSAVeBjwmrceJ7wxGgCYydMc73jH2kWNPhi1azt1/JgkGIDMtA5H70n3rupvR5jnBtZnd+ZlZ4/H17jePfZ6z+bs89vmePD6WLX/nurl/81i7PX5Wxohcz6yOWyYNYp4DVVmyzFuGFsm3y8uyndvieVSdP/73DQ4tdyUywucONJ22R8erj1dAe4HNaAAhAo//+Z//OQzAqAt4x3i+V3izFHutLLCupJOj2uPHs513jWtYHUF40tu//vWvDwcLRmyE85Of/GSkGf/Xf/3XeLexPTq/2dCsNtNkVhwH6cHMwuPvGti1Uq68Ft7wRksX3eMi3flOd460Q3josNXwlxmBVzsHFBvMmWxeNa0yZbXcAm82kL1dHhPbAa1+VoXUKYsWCSPX5gOM8jVmk5ltLFLDqxOKOppt85snD/Uzg+Xdz7XKizzkpJyWAauBtgdX65PZkvsyyyuLluPm+P23f/u3g7nZTu3FBxl0YLPHnO+s9hJfx4FaZBHi++uvv35+lEJuD5+rQfVui8cxq+8eb49/VjPdVmsDi9rnfb2+1mPkuWODf5XBuY88j/Ji4QXczD4vPGbmWbV1WdTTf14ILB++j3HMzN6LfVVu8kKQ5YbneSHjXttkMxvOYOdM7YsAcH5urxuYO7zqKHChBh83IjMaCkG1cHwVHcgqS0ZaotphTOQmwwlCg60CcJ2BMzMbMwEGOQOe1SAzK1RoYrXY70u97nznOwcgfv7zn5+rcwywwSJUlNFQKvwbUi29g4P+my9BC76rSbVZLa6lbhywjlpEggXsQajJqPf5hQoGK3Yf5j51pH6V5Vj4c3iBhYM22VNWZc2U661mma15clOH7ex69K9VIk9er7QGlKrTit9d18wGvNpbnc7C7/FlPGwQz0zBY1bdxZDlFbnhXqthmVk55Tt1Zssae8Cxx9GXPDNrEdznfjIQUmdshAQicy8vgI/nWp32nOE32pZV1Aw6tl3ZyeD7aKNVYtc9sxrqyDja45yBzmNv04Tr72tyYgPKyQuYy8xs3IuB55e1Dz/X5ik7kKqgms0TWR4N7pkU+F7esynF37suVvurrJP+NiHKDNX30wdHBT+2t+UV32yDAfIG9UyvGQhPmmy78EpqNRh2Q6XpNFROtvAgQAgOasMb3/jGSFjginLdIuGnPvZ2GUgc30T5dBpZX/7mb/4mykDAedlAnQc8g1B0ZE2qtwpP72G2V2IhP5dgaWY6HRXXAZjNVkPtVltbhwpPNwJv+wsdTtoh9hmTgRcgNPtwfBjvLAaONbPh1upWXsk8QavMz6uq9z66fVndzSFJmTVZiG2fqS5+CFUOg8nM2JPG7N7ykcHPnnlfw28GBk9U2pXZrcc/P482Mc5Mtmx7zG2l371H2wzYdjf6FznGC/tjP/ZjYQvmxRhle5CBj3cnOLBzAVs1UQsGCepiG1RWtzP4ZTXV13hOGfxsDrGceS96Zr385vsM7pZp/l2di1b1DKI5sUFeFOxd9QJmFd3/dkYnM1HP08zg+Ow6eDx8XwZvy6Pt5b7W95rBmf1l2eezwc/35TbyjKwx0Dcu72iLe8wdEhu4M6lEtldk8ONir+aeqLY3VSm30d+eYgsZGViIoue+pz3tafFn2m6Wkl32pt3Y2gyqlGUPGUBKdl0CQ/lzfXkmHUk9mcTca7uM7S8xmesKh8ec9ZXYxr8bjWJ3w6g/Lvq8wapenDcb9s7RNBgfE6W32QsQd728QtOX2B2Jd3z0ox8djhjqiN2JAUUt94Z6AyjPMBAb3Kiz1QmrlAYjA5Hvq95rYfSixe9WNavCaBbmsc6LketC+6tqSAYAq8sGv2zwrzK/XB6fsyfYQkw7M/hV1Xqv/HbWGPx4Hm2mj3nHJILsMaYGkcySKIO+ygsEAPlDP/RDeu5znxv2XhxrgCkvZwyyGcUTziFCrmdecDP4xRpaMk2z9+0YoxdVA5T7xouHtR+DZgZewI9yPbfdL7TXYTD85mcbIDMT89hnE4TttHkMuc5z3/1hefS8zczP91q+s9kr9xt9aqZpdZo+sDPEGqoXR9sRaeNRs7rkxAaZMVgNtUqbGZQpLB1AJ2X9n8r5hC46lcbyLK5lBwbbgHCE4KDAhoITxB3i7Bxe+T3hYXweUG9ZY0sbSRWw5Xm/JQ3lHm9p4T6nLbLBNHdqvVmqOai+/GV1ty7VGoXHLTqcM56m5d2oyPzOLaPyvvzg0kNIXR1qg0qMx5v2wnhtU0XgLXh8zp6yzIo9yb0AWTX0SmzhqIIfgmFWZHWTPqKP7SXNapubwTXuOwu/3xEy227yJEd+qp5gMwfKsN3OE4fneQLY5md5czv43cJvFczAwXs2CVh+82JM+cgbKisOL66xxmCZ8vPMyOh3gAHgwyvsM3bdVuTb2kfV1JBZeFYJzYqzaSezzRzn5rYb5LIpodrftMEgZmDIKnCOYLA2ZHMT7fL45DH2OGZNI489dbV3Pos95bt91fmW5TT3uxfavLjnhZbPlpsqC62yYtfJMmSAr0zN+T/nNj9XwgNm42xmYhTGgLkhvPPHBON7C1UWIocDGI1RO2BBfI9KCIgxeNzvld8sjecg+INBXyurq2p32vrHD/yjXvXqV+kv//IvgzVR39iEvtXTZFycQsd1eXX3pKCuzVYzrhkOirAOGF2tWYAcrzHPKB5zhB2Q2Oesjk0mUwlSOJW6S91ghP1eX7PpTK12ccjMlGsIpVhZivL47qKLL9J/+2//Tfe77/20K2K3CrWGV2ZiVrGsWhhUclsajabGI8wQbA1sRdvQ5gPDZ1MMknPwDWba7kY5g8FQ9XJfqlfzer0wenIvZQxLO1qArH8gPEU1tcstbLVW64h+mk4UdtTReKTJtHAixR/mhXrBGPnD0US5rDfjXl/N8pyTInxiolq5DxpyPo6dEV0tLS/FePBd0Qd1MSbTGQBY7Dgaj0uGUz98FAMs+7GPfUyc/rfJSV41GH8hq8NeXw0H6ZZtb3VaGg1Huvg77qk3vPFNOuO0MyIiYKndjX44dPCgcHZ1253ycyE3IUvYX5e66rCXGE2JDik96/xO28Jpwb7m6awISi6970xwZN0kw4tCNiVUHR6ej3ZaWeNYZEc3Yzep4Zp8BGYGJC98BsnQdCAAZXhSZuLWQMwes+rq31xPL5qUlRm8QdPhM2Z1ZqHWNKqOEvo9m+fcf+4H20O3Bb99+/bF6W3uHHd+Xt0txGYbXqURuKqakVmhGwHQObyDZI5sKWIfI4yP7UE/+qM/GisGISqUxWcAZTorNr/jaf3s5/5db3zTG+IEt89+5t+jPY12PYTo8ACUc7F0XmS2ul0HWNPd7vcb+95+ku2uM3O07Ws6nmllbTlY4KU/dKnuefE9NewXgbC0G2M84Llj5875gS+x8nU68f0RLG1WUx2AGEm9PqAz1BTkrs1Ub9ZUqxd2tqXOUgH445Fqs3qAF/Xu9Yr9kl6sUOsnM1TsYUzutbVVzYL1TlWbFsAXCMREH440Gk80bS5pNJ3FRK9jKmg21Oo01QAXa9JkVsx/+nmsiXr9LQ2Gg/itPaupOxyrNSscUbVuV2oUi1PcEAtS8ZCtfk9jACMtUv3hWM3uklZ3EGx+eK1iQZqMpWZDevKTn6o3vvENOnRwv1Z2rGlznZPXZmp0O5oAvDOJqg4BK0Kbdi5rzykn6/VvfpNOvtWttLq6Fu3XeBJ93a41tdRqa5mFhIZREJVthB6g4aCvjUFPE8pot4o6A/Q19su31G621aw3oi/jDuZe2sVgVdasL6uayNAilo7jheuZTwYuz9XqfmKDE0QDT7A3HQCgaGMO97EqzlDYvGVGFc7C8uQ+6ut4Vj4DqLZbGyytjptQGUh5trUemwti6MuoipjjjcYROzyOJCCFzdhnE3Of7YjUnzpaK1w0P+PQ8qwuuGCvRDTc37lDTYuZrNUGZnugV0SuNxVnJf7ABz4Q6i9hKDgFiM271a1uFV5iwlQK2T/sbv3rv3mfXvf61+o9731PsL2guwjduFBNyyiVYsLwmoNf+u3GUOzr9XtikZ2lYnM6jpPdx+/SmaefqSf8xBP0yIc/MsBu/dChwrbRqOvAwYPz5JOhYrbbweyy8NdUj7k3HHIMYV+TaUFF6RM6YypCNZa01Ab8apoAWrO6mjFRpUFvXGSXHhZ2TxjZeFp81+12tGN1tYS7WdGRBaWEOmqwvqHN/kDtlZ2alB0OuwNAm8HsKHIWGwdrlAcAjocaDYttauBGG5vX+qaas5mCRS4v46lSSRWlOp9Z3os6Tkrwq9WLE/HwP43qDS2tLmvQG6ndamo6HmtluRUE70Mf/KguueTRuuwzn472tpeXNOQ0vtpMyzt3akw6M9gftUSraTW1NRrqLX/8Vt35bnfVrt27w9IRCyzbtFRTq95Qp9lWt9VWA+oJw6ZPKLDGWPS13tvSeDZVg/qU3daoNwL4uu1uPKO6aGanRp5n1qi2c/jYTsb9ABnv2CcBvbz5gHlHXCPRD8S5sg2VZAoAJ6DJ7itSwWGeYcseoT2khePltG82yVAOhIbfY7EukyswJt4IkNVz44BNUtkzG9M1ebsBM2s9BjrbPLNZjs9mx9WD2c1iKe+o5/ZyaLlVXSphJwOg503xVfCzvco7FzJVt+HeFNUrmbGFTsP7S+JT4v8o50UvelEEKGNHYfUJlbVZV6+3FXn63vb2t+ttf/a2uTqKh5aYuyA53+DgBxjYaQJTjZWsP5rbF29z5pm65FGXhH0JW+DG5ka0jX5k0G1bo58arPyNw6mxAsCmgwCGYX8Qk5AJiUrLZMUMsLa6Q12YX7CUchRK++agXx4JCSALtljXBO44G6u7tKSVZbb+8Qt/4wCyAldnGo+KCP9BfxDlUW6n2VIH8GqU8UMBtiVgArAAz9aWRF35jctWWsViBU3rLuFGV+izMDz+0JnHU2k01Gw40hihj0WupkmjrmFdOmbPHk2GIzXaneL6mXTNlVfpaU97un7/LW+NKtB/sLDhmAWipiamkcFInXpTs+lYK+1lbQ239AMP/z698U1visWjN+hrPJtoCtkF3GhXs6Fmu6VGq6GmGoJDF60tluvBeKhNThpk62KtLkAv2N1M6rY66naXi/ZFG0rGWDusvmWPrkHAdsRsy8zgAgAxRwE93p3JhmuIbf3whz8cXm7er7766jmY2fljMKJGmJDYk3+3u90tgroxTQGE9B9zN8wnnU6UAaBiVw/HYLlVNScKyd55a3Q5JMm/85vJlj3g1MVqb7Z354XBuGWHj1mj+4Z25cQGVX4TzM8P5EeDn+PqFtHsqjPEhlsDnYOS8wAZQKkMnUfqe9JeYYS+xz3uoTe84Q3B+uwdPLh+UH/wB2+JjefXXHttMclahc1xPAD1pGa3ockIW0TZrG9A5gf48SpsgEUFCZMJ21etoc1DW9p1zLERSvGjP/ajOvGkk6KNDo1h4O0lDVtOaUMqWgxU9dUbbWnQGwSeNOtsVWtEWePxVGsrO9RpdcPmNnfYhLENPClsjWHYhsGEDW2iWQ0nQ1tLS3ie4T6TAIhasJyppuORBr2epr2eVih0NMbAVei4vBeGOGk0ka69vvh9qydtbGqC95HPk6km9Zn2Dtc1gDuGPbYl7JjwxVrYBls67vgTVGugRrdURyWmD5aWcbNLK0vSjo60ayc6vVRvFGxxa6D3v+vd+oVnPEuXX3V9YNZwKsUJzNjZWm31AGOEKFbPAofPPfscvf1P/kSnnnRSsMStA/vjenp5Wp9pxsLTbqiOfbXTUiOWgtJuV3I52Hdvc0sTTvUDZOsNTbFj4vxrd0JNL6m5hE2wjdG5OPgHYPAcynMKWXAYjGWJdxZSIimsZsL0QisajfT+979ff/iHfxibC9CWvMfVTg8Dge1v3Gdnmn8DVFiQiVvFUQcgggtoaNTViReMG/zGd8x15NbRDwYxb2+zamrGaOZHGxfhTY4gsKbpOnqu2M5pQHSdjsr89u7dGzPSFNP6uANZbazMqEnlcxiEvTCsVHymE+zRMwDabgjNpqKsVuzCIP0UZWHLY5XhN1and77rnXrWs56pq68ukkMiZ6hTHnzmIUL7jc78YFuANv0RTBlV3Q4WFv4Z+zcLb/hDHvIQPeUpT4nwGATZdkCPhQf48FgAXpuaDje11RtoCLOrt+Nvgko8rWlt9ZjoNyAYm9XceTFBDZ1oc31Ds3BOTAMk6tgLazO1meithjQBJOh/vBawx4mE3Wz/XmnfAWnvQWnfIen6vVq/9lodvOY6bezdp/7+g5pt9lRDNR5P1QCcBkPVRmPVSxVyVpcm7Zr603Fh4ms2hEpr9bbebGk4nqjZQuVvBwA2WoDyspY5XGpnV9evSsfd9nQdc+ZZ0BbptDOka67Vi577PL3lAx8UPUSu7g1YWSlH40ZDW9grUUsB7GZL9e6Sfuflr9CPPv4xmgwnwTJhkwA9YB4OJM3C9IBDrdnthIo+Ia6stLTQt8yNPuA3xL4KWSy8MnRdp91Sa2mptGV6FGfBLG2rq4azMKeqzC/PRWTKae4BJUK/0JZgeQCj7XO+x0AJCCJXzndnj7pNWtTDgMi97Fp6+MMfHs46H1WRgdeLtPeSV0NgqszPPgarstnml9tnEDPeZIef7aHMCztJ87204ah7e6s2P24OJ0OjMQ9hCc9c6YFzTI7d4NnA6PtoSHZLm9by7BwHxLmoqLv8juqLHRCVmJOzfve1v6srvniFWu1mGIwjHq9U25qdRrElbXTLAb8QJNS30vOJ4yO0ngbG70Jt4IWAsf2PVRa2hlc5qwQ2McQKqKFq2tBk1NNwNNVogmLa0qzGXzuU1OWV1SCLEc1TmN5KO9WEA1y0vu+AWthc8MaCflwchioYHGywJq1vENgmfeELOnjFFbr2yi/p2qu/rNnevWp+/gp18bST7n48jWd1UIFxrFDH0VhNvp/O1MD2S+gCLQ73uTStTzUsPcM4S6jheIKarQC7KVlzQuGGQE40wFuKil6ra9htqn9cV5ttqdnu6pr9+3WbO5yn2tqa/uhd79aw09XlBzcC+K6XdIDMInhseRZ8ti4dLAnxDzz2sbH1LQKxO8uFZ3f9YLA3GG2dP9SzWl3tZks11HNYfaumMZo29kg80aOJBr1+AX7B0nF4oLHU1Gw3C8YIyJcMHg9wvV4EC3sHj8fYALQoRGgOnbNZMDuOcuUgL3ICoo5mZmS2ZOdbDkOBbcE6w1udXgYn6uVsTcgo9kASB/PHAepODOtoBIDaISdZ7c24wXPspPQ1lnFwJnuWTXbsmMv+CdtDjU1ZgzWOHVXtHQ6HM1fGntvsjamqrtk+aJtBjivKTNG2BJ5Hp9BBzqDBPcT9sR0MFkjGWnLwcXgM4Hfll67UcXt26/rr9obBPOxRhKEwRmgKaCtlJME3utrLgAXwlXU3gyUUJiJSVAsBs62GUKCff8pT40Q8CwnTyEbeOVNvTDSaboSDtKm2arOmNK6rNgVecI4Up4/heZzWppo1UDVHGtfGmtUn4WhYxS0L+xkMC9X04Ia076B0/X7pwLqu+ru/1+zavRp+6WqNrrledRwUqHG1mZrTsVbrE9VHhRMDBhlsx0yI4wtZNEsgBcIOe2ULh0zYmcsBJOwkbHl4+UMbgQXyVVDSCG8p1ZQCPJt1bQz7AZ4wxv2joXbs3CWtrOqyq6/W0okn6Etbm9po1rVfM10/GuqarQ3tHc0CAPlbr0m7zzxdz3/xb+jb7v1d2qS3Om21O2s6ON5Uo9lWHSfRpKbWtKbWpKbmWGrEQjzTtN3QcFJM5vDi1ko5pf7NhkY4ocJWWNOkNtMofN6FiYFlrzGcqhOmiiOzA5nxHLHYlSSE32JcYeH/v52OzQOkwcehEeaUMnTIXnyeYfuh8c1MyTZGA4jBxs+OkKAwERQLtW36aGmcIIeWQhZrvrc9z5jBMzMJMomyCYwyrPpapvnNZfveDG7WIN2O3LYq+GXsqrJJ/h1xfq6MvSThScMOVMb3uKONulVPsAvhescicb/1fj7TAFYkvEpcAzvk/d73vrc+9KEPBa3mrAKi8GMVHA81Ho3VAPQihirFMjADyn/H2voNbPMLtgrzahb+vVCzYmaXAdSl/TLsTgRdT9jO09XjH/u4OIuE81/DwTQYFKEvJaMIIW/VNZyS6LKtpQ6eWWCncdi2N5P6631NYc0zPKwj1WCLtZHqtWmEeGjckNa3pL37NPnCFbr28s/qmk9epn2XXa7BlVfrONW0sjXQan+kNWyI2BXj/A2ga0hwRxkkQpMKZ0u4eglXABxgdWWoCya5MLOV8XpgYsPO0gCLQkQjoLzEvDJUMroMBlUMNXtU6cwiD2MToG+h7jfUH43Vw/TYbQfjmywvabNe07DdjPdNQnmaDe3bWNdnrt+nz0m69Cd+Qve/5Ael006V1pYirq/fbWv52D2FnVCE0mDhK5wb0/5U0/5Ys/FY0ykxjbC8urqdrjptvPXYaA7L6KT0NWHb3Bhsqodnnv4n1GdU13KzMw8FM3h5spoxQRwMCtnhSNo4Av3JS2j2lk1Nfo5tiPyb+ZvtewbYDBC2BRocDbgZPLEHkuUGLYV57RA440YGKsqvbsP0s+zQMM5Y9Xd4WI4r9D2uv2MD3Tduu0nYje7t9Q3ZlczDrKIaUTNVBbxMb93p7uC8TckrB6wG17hd2bZnEe9H2iu8vDzfm8U7Sx1trG+o3igEnuwrR7wcK/C1BuotWhL+M7+bEK/Y1ISYtTKUhbi/W9/6VF3y6Ev0/Oc/P9SaPccdF4ZzzALu+xm2NKZl2Kw6mjSKuGtsXHQPWDPsbao9Gmhp0FeD+LrRQOr3pN6WdGhL+sePSJ/9oq647DJdf9VVxDWoxf7t0UCNQV9ddkRMxmpPJ2pPx2qR0XtGbFoRioQdMb8MdLwXXtLiDwCI3/xH/abSEvF4R2pcN+j97Ya4rEGsJJFgwrWCRc3/6ppiPoBh8l18pk419RstXa+62ieepNPufEcdf+FdpXPOkk48Tjpht3TcLqnd0qhW18akpnqDrN+Fb3e9P9HWwQM6YW1ZtQmn3MF8paXukpZXimDy6IMyZBE870+G6g17Gk2G4T1GhW4Na6rj9yijK3Koh8mI91kzv3BcEE6CXRxnIFmMDDKZ+fi7nKvQzK0apUFd88aC6gCEpzyAvsjmPrdfz2ZBWtDYiFulXs52QxmQHjtYuI/okbwNM5fD88ENm9H4zRpoFfyy9sk1i5K5uk3VxCK5zNjbaw9LBr9sgM3Um5tzILN1dCMtFbNx0g1w6ia+xyBqLxC/w/QAQDtLvDWt3W3HrohvdvArhKmtwVZxhCaBzKNBYf+77dlnRf5DsmATAzjBflZuJg+VYDRTbVjT8soONXY0g8TBw7gb9ao2Hajd72kNeyLhJTgoPvdF6cMf0RX/+iEd+vRntXzdupobPQ3Z1zqdqNNsqNuqq4XjA0fEeIjrRHWN5w6TOQmHrR4Ox5xP+GKxumng170J4LdoLZqXoUYo01Gnsj6HYfCGd4ZCHUy0FjGC9Z3H6frhSOuE+OxcU/2k47Vy1hnac8GdtHT7c6TbnS0dt0daXQtmuW9jSxvjqZZ37NRyu6mrrvy8VrttdZdW1G531Gp2ilCj2OGRon7Cqz6MOMBxOJGKsKTaFMNnwcackTirfbTAx2ACLIAJLI8s1BwVYXtd1Wa3CMBspsqhLbYD5uv5jvrw7uQO3JNthVzv1F28Y78nkxLzGw3P+Q4dh7jIK2svMM/yNtDs7a7aPLN5Ldd3u2xA1B9A3u51RD6/fFEOSDTjM+Lm7SZuQGaProz1d3tjGDzCWehYOohUQW9+85v1xCc+MRhfptpsM0I9CjX6m5z5dVG1IvxDai+1I0YswnkknXO7s/UHb3mLzjz9DG2srwdD7vd6RZ65Qz11asvqEBy8VPiDxg2mNYxwpAZQuH+/Zpddrr3/8kEd/OBHNfn059W46lo19x5QfXNLzdpU7SZG/KaaODcIS8HDGaDHSn+kxSEH5x7e9nakeJVhePOYc7NBs6F8dXigq9SuVJPzddVLClYFiyM0pgA/HBKNGcy0YKQFBCVaWVbe9eOXQRkCU4SHdzRsdzTAI3vccaodf4JufY+7q3uHc6W73VW61anBBIn1Gx46qAOjno49ZbcG05H6AwKx8dqTP3BN7UaxiybqxTvmagK1B33NwoM80axeADCsNDu1MrPx9lJrROyQwsaHcwNwcFzcIvBjbnq/O3PSLxMVq5dZXYaY8L0dcFVQ5Jn+LavLF1xwQTiMyGnpLO2wQhSeKLAAACAASURBVDQ+E5usLWZ7HL8Dft5Lnp2rtM+e6WrcIHUzTlXra4fNTU5s4IbS+UZsBzb6N1NnBqtqn+CaHANogyaNcpiGgyJ9RgHb2xhMXNJUmA6K67vtWB2/6cFvKnVWuxEIO9wahh2P8Aja3SLmbTzRIx7+cL3wBS/Uzh071Gm3tbW5FSB4cN+hcHLs3Hks2yXCrqcxuxY2pOuvka6+Sp953/s0+NwXdOjjn9LkC1/S6sEt7VFDu+pNdWvS1rAwLeDpBTCwYxHO0ozEDjXN8EqXTO6I97mwlB9KdFoEjsV31T0NxX2oxIteBihv21kMfnVNayXzC+83oGfwK33E3uts4MvvbG3DFovbl7ibWlPDaU2bU6nfbGu8vKprR2NNd+/Wytln6qQL7qRj73K+dJvTpV3HSN2GtFzXem2qIf3UbGt5xzFqtZYDkG2aDlMn6Eqo02AQ7zUWuNpMfbYUNos98jlkw9qY1UBMH5yNg2ODmNgqY8t2PoNbBqqsTsPUsNEBTjA15jhOR3Z8ODSEa7CXQViyWYs57+eamQEwML373Oc++s3f/M3YrcX9fGd12p5ZY4bbFzJVxgXafpfJlnHG71UnhjM5WS0PSStzEFDGUZnfYDCYBzkbybMx1M4QV8ionD0wWW329fZM5qBKb7nxVh3c8z/7sz+rf/qnf5rLv22ERNDj3f1mV3sjWLtdpEwnMDboWxk41u201IzdADM959nP0U8/4QmxqX7/vv1aKc90qBOL1++pub5ZeGxRby//rHrvfo8+8zd/q/FVV2mZvdLTqVaaDS112sGI2F877m1pDcdL6UQ3RGGrjy20JZ5mNdbqrLVdOyDK3V3e5VWooKUqWvy2DcqVNrHtVJPDexbTFXNmGJvnDjOa0g5ZlFfUDHCtquC2O/J7t4V6MQtwwqs7m9U1ngKqLdVaXY3rLW3VGzrUqqu3uqT2ySfo9PPPU/viC6U7nSutdaQda1Lsn8bZ09C01dEU8GTs8FADzJNpEeoTEQuT2CtMJw1K8Ksa6jMoMF9Ip0UKOA7mijRqBJmn8JTMlvJcRbvymcNoC8Tofdu3fVv8sXODFF2wJnJict7OO9/5Tn3kIx+Zn2ni/cLULzM+wM1sMieFJXaXYwLsheU32yLdxhxY7ets38teaYMYfWFPcQZ5kzT3le/N2JTZYlXGaocOHZpvb7MKm70tTjflBxvUbAMwpTVwZntBVntdMIZan49KctNXvvKVc/rOM+ksmJ+za3yzgx9xX+Nyu1ud7W+1gvVB4pi/YNvy0pL2HLdHf/nOd+qs290uVNMReQoJtIXhoa5et1fTD/yTPvHn79C+f/mg9mxs6YzOkpqb66oP+prOxoGp00Zdk1ZDI0JHphPtZMcEoQyETZiqwABJblOGrRgswnhf2vIMiAafheA3K3c/LAA/M7nDoHgktzv8r0XujvSddWYHcFckfCH4JSbbH+LLlZYJF2JrHm6i0TSyyRAiRKxkvb6k8VJHB2Zj7Z+MNFpqaWXPbk1PPkm3e9wPSbc/VzrzNsX2vCK1jXocPtRqasz+5dj+V1ObDQCEfzBesVeaAW7F7/bg2q5mzydkgP247H9/zWteEw4PnyliZ4ZBohrO4q5gvpFcl1MNCVEhNIW56dAqymDuA2Yk2GXv/Z/8yZ9EguCcIYXn2Sbvecp3+YQ78ieybfURj3hEzHNjCeVxb7Y32oHCbzmu2Go/3xlnzOzsyDEO+bhTO1uzyYBrsrp/A/DLR1ca/LgJmumAxepNWc82+JnxOQ7Ie3vzvVzrzdekpCJXGlSbV5G6ajAHRry9/Jvg0G9qmx8Mq9huqlqzmCTEi4WwbLGfVjpmx7IOHtzS857zS3rSE58Yxvbh5qbamz3pqmukv/5rffS979H+z1ymlUMHtLO3pZ39nlYn0jI71EzTSkBDQ8PryaRhCxwMrZz2oe4WW+gKRhUZTYr0BPP3+BzsC8TB8lbu4Z3fVSq64YH1k8rnlQIxZ4xHCFcF8uZGxaoE+roiXda8jJJtzo2N87LK+ocjwvWgDVM12wTVjjUeFXtzaT5ksA4Q1hshg0HGW3VN8Mq3GxoTOqOp9jWXdEX3OJ1814t0wb3uJZ1/Z+nUk1mt4kGHJmP1Ww0NG2ypI41WS0vtljrhoy/UckJoIrC73DVlduUQF/5N2jccHHyGyWH/izaX6bjMrDITNJhwkiJHbbJ3nGS62UHJ9T6FkfJRXwEsmCIskJMQmaeeo/wGYCKbWaPLn5nHqNOc3UOihPxy9Ii/s9rMv+3tthZpELNKbODMKjGfWQjseKlKCW06apAziQ2Mxjkg0dtN/BsdbLrqeB6nuAkbVWkk5ZqcRof7sCPQcaasdOavPPvZesPrXz8P74hA6+lMy6vLYdMKe1OkA4pIvrmQzxv4jRLqUtXmMikp1b48KJ6sASzl/1AxmRj9/qiIcWMr1FJbg/4wkpxMBtJxay2ddeLJev1v/bZue6fzYwvXvg/8k7701j/R7PJ/V3//9TqmUdOxdanV29DSaKJOCyN7gWWxcaNMVUi5gCyJEiLOghiNUhvLuQ+KoA4DYX4vvKXF/0uKWpW8G6i5/5HgV3Zccox4GKre5+3qXwD6TBONihjqsj0RpxjxiYqsMfg3gH8+s5MjmCQO2prUa3Z1XeNYHWquaLa6ol1nnakzL76Hli+8m3Tm6REzOG43Ish60G6oRkbiVjfiEsMRQhhRpApDCx5ro7el0YT6FD0/Ho30e298s170Gy8Ktbdeb0Zih/ZSt9hGzRk0sQ2t6HwDA2DEHIQVYSO8+OKLI6M1L0DE4SbOh+ktb/zm+ctc5d+ciYONEfbp0Bvb8rOTgesp08dXPP7xj48QGNRq31fN1J29x9WUVmaM1LnqDLEKbJFzApYsgl48jsr8bgz8KJjCaIBR2QHMEbwcuSEr4Le6EvnneJkZHlpfDwAk2SWrwiWPeUwkKWXV9TzxIM71+jSgN5hb3whfzAlSQsCSZRVhF4VgV8HP3s+4nTCHYqdXmIHIjh9OAL7swAomWtFUzXXpnK70C498pO571jk6+G+f0oGPfFSr112nHYwRe3NnUzV5Z+9s6fE8AoMSMM8/zre83ViHZpTPK88itXTRs45cJQ6rvYvLPbraW95TWXi2JYpzEHdZh+tfsNfDhscbrGUGllJVtrof4FTDWbGqoVoR7t1vNjRYW9bKbc/Qrb7r26WL7yadcSuJBb27pEF7Wa3lnWrVm4VcDBRxk9Du/ta6+hprc9RTZ3kpYjrf8fY/0y886alhFhn0hhpiFy6i40t2zqI10trqypzhWAXlNEE0qwc96EFHHOHgOez4OLNFq5G8A57W+nB44MXFMelnU3Ucl+wLtoZn+5s1OAKgMWs99rGPDXxwOn3mtkN3HHrD87YDP65xGIx3rNhpYjskoLtI0+R6g19mjF4oIquL6edNUXt5iMEPAz2DZMbITgyrvRjxDX6hjxe5OvS5z39Ov/WKV+ilnOXRaUXyx/nLKkzGkps6t25s7n49f5+jNoXYvRjbZ+Yg5CZF0G/JHLgajJsWkQ8RVoJDgw/scMHuhz3q5La0ZyjdtiY95Kxb67zOiupXfFnLBw9pT6OmdrnN6evZxG89+4Y9UHh0GxFyAzskem+jXtNgx7Jqtz5Z09NO1RkPur909lnS2beVdh8vtVfZtByaTJgrZ4rsMcu7jtFmf0PX79+r3Xt268/e9na96AW/ocs/dZnGw3GROLYsr4g/QqKmWtuxqvX9+wJgABAm+0UXXRRnlrDzgtAyMy/b2Dz5ASGYWvagOkTEYSk89+Mf/3gAGUmIqwc/VXsFgLSdkK2rnNR4l7vcJS4DO1DZAcJ8ZCa/baf28puZn7fhWs3nec5+7jbm+qC1OqvLQvC7qQ6P7MWdb18ht1oJfuG1KQ2XoDD7GsPLVaL+8upKgN873vkOPfNZz9K/feQjanbbkRfulgp+DezVpZ6IAwE7WpHwbq6HRAbkBn8liM93PHiTK8a28EQUvdAk3GcyU3skkU3vVEl327lTZ7fbOmUy0ZmtltZ6W+puburE5WXNNjfVLBLcfev1n9wDOCoGpOkv9yGThms4kzawbddrWkfNPf10nXrxRTr2e+4tnXdHadduiThCzrZpd4oEC5HsQdrgYKtGUx/54If0S7/4i/qbv/+7cGZNIllq2bj4WI9Flf9iu3izOXck4MUlQcgDH/jAADWbqjx//R1ACDgARHaYGFQczsY7gMN8xgaIF5f9w2ZitvVZ5QVM7eSktsz9173udcE+sT1SHmyRsmFrqNU842gOD7DGYXf2CNvpwXt2ePh3g7ltmhYLA6CBuHZjoS7ZKOmb3YHY+oojEQrlDubnTmZzOoWzghDQjBpMKiCyt/zmS15SJHwk2DPrhbcw5se2rE6RWjCSamLYDs9rePMO72sCnBBWOgu7EdvQijQrJegRo8dug/5Irb60Q9Jpkm6juu6wtKrbdro6RdIJmuk4NJ7Ng1J/qGOWWpr0C9PDt17/+T3AQsbSzTtDHhmsa01Na3UNVFO/1tRGs6UD7Ds+5WTd6l7frt0PfoB01ztFjODezU1truzQyupxOnjNNTp11x5d/bkv6ulP+Xn9+V/8eQRTbxC3WT+8t5351plyBECxXqI37di1K5wUOBh+67d+Kzy6GPqdGzN7SDPQ0WMGx0XhanY2OLSGMBsA0KYw5rfLyJ5mYgcJdmY7K7uTUMGd+88qNe/YAL3ba7tQFwNZDl+xo8ftoh32jmdvL98vUoctKQt3eFh/9367RbSYRsdZEFiL0wtVONJOj4oDe4LNsDJNiz14P/7jP67/76/+qtgfiMp7CwY/2FynNFmO6tIIJ004aA5vYiWGjuswr7Ofc8SGVr5w6hOn6eIYzL7EkUZnSjq/taQ7Lq3qDp1l7SS8ob+pHfWpllvEMQ+CYfCIJatP//lz/798iaiuDJ+dWDjGw5ERSRqwzbU1rbe0tz/SflxDJ5+o5budpxO/80KtXnQB+xd1fXNF+yd17e6uqdYf68XP+3W94mW/FWn1e7OBYn8T4MdgY9MF+Pgr19bGyrL2bW5FBqBnPOMZYWPjxVyDFeFstD1vPunL40cBPqufeTCdPor5zzWwQ8ALpwvn7bzvfe+L+5wg1SyPa/BG42DBwwzoMc8JyKc+fM47LswqDbKLgpxt3wNvnCM019W7QnIojOsDYObEBhnHuOZGt7cZ5U0VTVHj2ENixGKil6fUxPgUsTWAH9eic+P63ur19OGPfDg2QF/95S9Hpl6YEGmQ5q9bGPOjuqHOErI1j38rdgvU43Ch4oChwjoz06Q+1RTp5SaDPna9vnRMqeKeq5rutLxDt28v6fRaXSdyaHNvU53JUM3wzI5zdxfxgN963Tw9UMRHh0e+2IpZpEJkaMtjS9QnfX13TVpa1ZeHfX16vKnJaSfq9vf/Lp18n/tK51+oweqxqk1reslvvkwvf/lva7M3UH+GH7pI7RVesTKkCPFBReYP5semtbNvf/tIgks4CwCRQcUHFJkReR47R+CiRAMAiRMTmAA5kzQbErAnfuITn4g+d4wgsYMPfehD9YAHPEDnnntuqLlofD4e1eeJOCmCd4qYtW23vQ0AW5TVxY4aCJZzCVoIbG4DuI+a1eXGEhvQ+Bw9bu8tndYNj24tTvgKVC1TGRn8qAzIDA3ef/BA7EdkdRpwcAyM8BZu85urrqAb6i+Ou0ldjSnJnQoGGEngYwfVVFNYH6u4Vd6xtLsvnSjpdEl3bLR0QXdNt211deJkolU2wQ8OhqB3Shs32ZqJQ0OTosxvgd/Ng3sutbC5lWZer+P532R77o8ji/So1tRgZUm95bZGa8vav2u3zr7kh7R23vl6/4c/rJ/95V/S51noVnfouo1NNZeWNe5xJ64V3B3h6z3swK9Jq8fs0K/+2gt16aWXBtA4MQAA4IN/qg5NfgN8qmnjbfPL4Md3DoUBSFGBcX5wBg/fk9yUgOYHP/jB4djgXjYyADqUAfN0wlRYob3BzghlU9p2iQ0MsLQtO26yygveVHMX2nFDfWP9KJ2SR2ix2x1aTofxUJ9inz3BVGJ+xixLk7fZ1DlKchoUF+ZHQd6udvW110TMEHYDHyfH1qxpHP1Xvm5hzC9UkfLoWsLd6iPU4EgjGiLKqWbD+kxj6B/ABzqWTJEV/JixdBKgJ+mCTlvnLe/QbWYN7RmMtDzsqTUZqFafFttO20UYDJYC4veYX1sjafnmnfv/5UsPZ0d5RCfOixCJMi/hoDSJcA0n5tWbbfUmE22Oxxq3mtrYcYyuPf4U1W5zG73zX/9Ff/flK3SlpL3YkJt19ePMl8JAHGJG9nKnM29hJq7rmU//RT3mMY/T2WefXaTQ7/cDoDzJ8a5CWGynt03e4JdDVXxP3p/P82yvY94CaldeeWXs4sCuR0ZnbI3WCO1hBeRQi3mnDECQ5xiMzEBzmdultAqilcDP9/Lu4HBrqN7pUQW/RQAYyUxtE8j74EBSvrcrPLy5pUODxtCIuD4Z27H32R3N0ZJGYyp++Wc/q0t/5NLYnE0jiaAPh0dxLMct82Xwow9IqT+UlsIWxxpdRPaPG6BiEcsFJi71pO5I2iXp1pLutdTQ2Y2Gzuys6KRZXTu2eur0t8KmQ1b3iD8OZ0rBIMMEFJmF8fjxGYj9lsfj5hOgHPNY1CJsgZxP4pwJ5fkp9WlhCgmNoFZXr9HW3taSDq6u6AqN9a/7r9U/DUfiVOqDAGCnrnXSztTqWttxrNYP8m15BOd4GMdyvuwlL9HO1dV54pDcDwASbM3zOzssmcPOJGMVMmt43vnhe/ktJxfwNlYnXjA+VM/aMENzKE5mm7Yp2qMLXuQEBbSF8n2YmplfbgfgbtzyvQ6C5jrY5navWr/fjx0epsLVPXJGTDfOTgyuI7dcjvNjlwevqGScPzGZBzl/8MMf0o/8yI9E6noi11udTpzheosGv9gLVXbtSGqNCX0hoKehARnlOREbO13p3e0MpGNLNff2ku7c7uqObcJZpjqu2dLaZKp2v6/aqDjwJo60APzwKjpBc9gTm6pPGxHU3JiRnflGsoHefMjwTV0yTolJ6fArUnMVW9YC/PDs1+NUgfAG46Vtcjj7uFaGPZFctaGtWV3D1RVd327o8nFfH+lv6GPDqT4l6cskTUUE2k0NOAmv3lJ3ZYf66xu674O/V694+Ut1wu6d6rSL1PV5vjFf8w6KzHyyR9RM0N9lr68Dnq02z+N5Oci+DGszgFVV0hyLl8EqPz+r6JkJ+l5/l8HMYGyvte2bDpi2vc94VXVyZIGs7du3b35oud3ebrRXhupqMs/1x6E15SE8gdJlhwRFLbk/leH6d7373frJn/rJcHbE6tXtxgHZ0zho+xb6Kl17sTcW2UQ/jSSZhLOUqi6MjzVhKJ04kM6WdJ6kuzfWdN7aqo6frmtl0lcc2AiLw3ZY4mUkpS9xrcgIjHMJtu0cduTt4xCj5DS6hXblLbHa7PHtxWboutqTWcR8FryuiMHLjB1AbExrER3AmhgTOxSGqWatTsT8HWi3dEVD+vigp39e39SHSwDcx2aQdk21zoomvYm++z4P1Aue82u6x91uFzkEOVPZdjqeayYEuKChMa9zELCjOZjneQeEAZD7zQy5z8zQgJoTFOTffF9OdWfgc1whWOCwFgOyd5DldFcZtKyG5yBns1TuwbSWt+bmXSw36ehKI6krhp5tilqNnfHWGJJqxqEtKc5vbkvooLgVLzrrjW9+k5785CdHQk5cY8T93dLBj9XeCQFClWGbX6RJL+17zAQu2JD2TCS2ed+zId2ju1O3q3V1wnik5cm66lPyLhc7PyIrEn/GTvwjjhks/IjlroIiSLDO3tRvgd/Ngp2ENm01UWFr6o7ZaZOOBy0DkMmuXaTNL35rlT6vwmtxOOsfeQnJIbix1NFVzbr+rb+pjw56+thE+jj7ipfquqY31Zln316vfd2b9Z0X3UUH9g+1c1dbA84c6fcDAA0kzFnmqR0PVQbkXVq26WezVjU5SdVTzD0ZiKxuOhnKdqnqwQHX0zY5O1Az2FYHk/swlcV22lL9zvF/titW76P9Rz26kr29mRK7IfnQclPNzAzDqdHvB/g56NDb2wDNVgI/VpeXvvxlcSAPB/FExozIsEFQ9C2XtUDuEHjkeNyA8dU0i/g9IlBnkSdvdURwcsH47tKQLlzdoXNaSzquN4x0U60ikqtID0AAM2q0vcdjCX86JsPiVcYQlokyCy7oUyJulvn/X7pQVNpeq2BwbU51iwOZjkzSFYpwOrfEjI/visWzyDo95mAlrm10tdXt6Mutuj7XmOljo54+cKivyyTtOvl4PeMFv6mHPfpx2uyNtbLWjFT5/f7mPNVUTj7C5Pc5ulZvTXLsHGFumnEZMO3QNIgt2hbnc0C8C4SyDJpHAz87NWwzBNDM3hw2Y6FyuQCmk5ZyrZmtHTk5Q7TvdVuOyvwOHjw4z+fHjQY/KhIg1iqMWllvp6FUCCCLSV4elYfa6w6w2su9dPBznvfcyNgcndRqRRaYYnPjLdde5e1ttGJQHpwWAV6zWez82DWU9hCwLOnC5R06ly1q07F2jYZaHg/VHHOiWjFckTiqUdeMfdBsXcK5NJ7FebqFn6PQlRw3WBKH/9Lgc3M33motQAbwxUaMMq4zRm2ex9Bp2UonSOkICSaInZhzWDlDJA5Gx0nW1sFWQ9e1G7qq09RnJmN9cH1dlz772fr2Jz05Ei1uNdtqLbU1Hgw17BehHmGHL7eLWYMjwNjkJF9jlRdQsVpsgLRzIquTZlqOAjH4eYsbzwMrwIyjgV8OS+Fegx/38FdVzynXMYA5ZMeEzGxz0U6Om8T8jKDuJNv8XKGqkM3jgEjLPSlOdIoJnGx+TmzA9wDl057x9MgOwYu9iOEJZkfELZj5hVZbq2tEkHexjcMRzTpxKN16Kt1NLV3Y2Km7rKzqxOlQ7cFB1Seb4QSh2/AANmZNNUj8OWN/dLHQxFjEdjjO2i3+eDxqU0w0b/ecq8Q3NxT81ys/AtvLYHVAL5Zyh2v5MKUKAPI7jBGHWI2D3Yc1daH7OEYmBMvEacYaNRraqNW03u1q78qyDh5/vO7z80+V7nfvOK94uHu3ruttald7WaPNw+CXHZYACeElJicGGs9XWJHPCPHct+PTqqTvtXZoxmi11yFw1ftcRmZigFi2F1Imz3PAtdP453u4hrLAkOreXcrc7mQ3nsH1N5rPL3tzzPJotAMRTZUz+sfp8niJJ2Z+RfZbR2Q7sYGPqHzSk39Or3rVK2M7HEc00qBIVZ/j/G6m+RNOm5TZyJlX5mBWElTv2ChUl+I4xCKoixW7CO9n9T9+LJ0+K7apPbx7gs6ZNXQrEi+OtlSbbYpTr/vNIm4PI3krPLdwBSfU5PzbRjx7MO5rHIeNfwv8vhrxyPkTF91/g8OTbmIhiIRZ+1xNK4/oDKDIJ8kVhqWCIJTXGPw646ZaNZxYE41nsVM4TEmqNTScSuuzmfprO3Tg2GO0fMGddMbjHy19+z0kzn1Z2aGROur3xlJvEFkCgU5U6FmjHtnQW/WGOhERX+QMJISAOcjeEU4ELOzJ5C8s9uJ7/mL2MovMoTBghbehGQ+sFZpBWvUOTYXYXzSZdC6QQ+ZsZ7QKHAlRTKTKsDoDZAZNe3/5zTi1ncMjb8GrDm3E+fnLjKwgsvf4GRDdGDplbmQkbncyCxbnvGix3YSUTOWjedbPP+3n9drXvDaSkzaajTiQfL4R8iYK3NfrMphUt/SwYoFEhR0hL2WoSSE5dXVGsLSiu4jjGxDaT6rkYS+2WuzSVMcOZ7Fj456SvmfXLp1NTF9/qO5kpCZb+WqTCHrGVsSrO6oFm1t0zkXIJVsAnTXZJ4HllO238BA/V9/Rcl/pGKek00fc6ueWiajnv+XusunAZVffi0Uub6k4XISfE8QvNcJGnPmzFoyPM/tA9xpTjkL3BsipZjjLyiIjVSyDv7qm62YKR8jyXe+oO37/w6Rvu5u053jt33Gi2qvHagXSyGaQcJpN1W/NIrPSpNfTpDco0qt12+o1ZtocYXdvaKW7pCVSq7Lw1oo/e2W9vQ1AAheMDdXtZsztTIp8rQHTGGCV3NvazDTtQTbWZO+xgdM2waza+rmU51yBJmtW77fLRO9RPGJvb1Z/c5S3OyYjfBgZm6VHN8Lci0dituj12OExOCK48pef/ct69atfFddwoj2HE32jxPgBfksJ/PoGv3DlFoFa9Z4izRRf4aMbqa4hgXic/lWTVgY9HT+d6hzCWOrSXZeXdNZMOmU00Qr2mDL3cWx3I+cbzwX8xmxWv4Uj2FeKWOn6rwf4xfEYCbhy72Yws8n5KwW/IwB0m7NDblqXxO7wYt7AxWpF8gteoYnwx2YAFtp2R/tbDX2pXVPzNrfSBQ97oPTIH5BOOVv99pq6mwTTN6ROkVZtazpSrdnQaHNLs8GwyKXRbqpXn2qDc4PbDa0tr2pV7ThcKQC3pLLggMHPLM2/Z+dEBrAgBCUr5N5F4GcVNdv1ou3l6W1xZEAZQ2jM4d1qcWZ3/j2DH3Wzmsy1jljZbizi0PKs77tiDmcJ9bTM4py9vmEPbHcOS1kCv62tTfWHRW4vd96LX/JivexlL42T7dmWMwUlv9rl/qZJ1k2+ah6CgJO2tMnM007hmR5N1Rw4J19dM1QS4rsi2mSi5dFIx5XZWC5sdnTx7l06u1bTMRvrWhv01J2M52o1s5LQiOLkDIQcdfa/Lvjd5EH6Si7M5/7aDpsImslaiF/prZ+zgaOUk4Ez1N5Svf1KqnbktQX4FQx/GsAHAIZc2K7bbqk3hNa1pGOP1RenQ105HeiE8++gM+73QK087DHSaWdKS03NpmPVUpTFaDzVxtZmbERo4Vwpj0Ttz0Yar7S1srKqFbXIbjJXeW0zdLIAJn1TrgAAIABJREFUB0rb9JVjAKvgR719TodNaZn5wcR8IFq1z1yeN1wY3LjOvgfqlsHRgd1Oj+/YP66x02ZR1pr5WLO31zp5dHqcWVgcBpzd0qbEjsvhoW1sCai94JhTNM3KDhgN5lHgrASvfPUr9fzn/6r6PSg3ADILdfkGed6/ekn66u5MBmo/ILMRlJLZyMf3sKo2NW3WNeFQmgme27FWp0X+vYs6q7r72k6dNhlrz3Cg3SjHg021ALhyJS9y7x1e8cukSF9d3b911xHLRl5Lb3BWSuUg9Dl4lXkmbmpXVpepr239Pgx+xIZO6wX4FbtBSqcWhyVNsAXXVOuuaWupo32NmQ40azqw4xhd+MM/pZWHPkQ660SBcOvjiZY6a2oSNzWT9q5vRNN4HjkAOVluSGagtY66KytqqxEqsXdGuB8AMf6qbCvb5/js7W2+D8eEk5pabbUtscrEvMPDTDP8COUuMYMtOARgZhDLXl97n7kuZlapujse8KjgZ5ufAdAGRx5G4zOCm/k55XSrWQY5wZrLAF2AsN/vzW1+rBR0xlve+hY9/elP0+YG+3rrYSOckKLk5t7ba2bgdwQksrPgVS3TdZWbNOLYx0hYWnCHdn8a2VhuE7s2mrr77uN1u1pTO9cPaXXQ0xp27BmGmGK/ZzhWYkV3WpeSenyL+d1U7LnBdTew4ZWOCIOfVWCPQV7gAnoYi8Nm76+iHl8Lay/ArzCFlMyvXoBfBEM7Uxzq7LSm3pQ0Vw1Nul1ttZva1+xoeuuzdIdHfb+a3/c90mnHa9xuC9dHa9hSu9nVvvWtyA3IIt7g7GBYJIvxUlOt5W6EnS16QXwcA2gNzuTI6quZmAkT10UIXKn2Zo3STMzn+PIsgyIYY5sfYDpnZqU32OBXdbBwHWXlPIC+xuB51JRW1awuRk/r76aZmR3OHR6NsuMiWUkxUlzPwUTs3nDj+e6973uvfuZnflrXXnNdEJ92t6UhA/G1LZ1fhbBWbjHombmGJCqcGy3y8ZU2ulG7rmHkkCpOOsMufcJUuoOk767Xdf5xJ+rk8Ux7tgY6nvZNhxoPNuJkMHv4YkX/Fvh9TWO2CGrmNrvDJ2AV22TKCVYsVYcdF4eZfa1MknxYCJP/7ybUc25ZvAnXLrokgx/2voL9BfiVOUzr7BHnjJdQfAl/IlX+LM4EHi6v6QuDiTrn30F7Hn5vHf/IB0m3OV2zelsb6xxFuVuH1nthM3RQdYM4W2Ly4njOOqe2a1qvzQ8Fd3CwbX7RdyUztHfVNjiryG6ZQYx3m7sctmWHB/dmb7DHCNCzs8SYw2++L4fB5GebLWZHSe7po4Lf+vr6zBlSXelq5TIrzEbR6XiqdrNTnB8AXS/d2tPpJOg7IEnlQPuPfeJjuvTSH9YnP/lJjYZjNTrsGWSD9FcpN/9Rt1XBD3fvpKYlPLsRmlDTpM3Rg1jRx+FRw/FxvKSzJH2XpG9b26EzVnZoebOn5Y1NHcNJ47WJZtg9neWjnF/fYn5f2cBVva03VDvLYOLSWxnxJyXwxS4iQibSAltlipyxQnylJ3l+T3i5TaX/Y8CvCJsqgM8hTfOE3w2JM+0Bv2UcbJ0lbFIacDB6raHNTkfXL3U0ve3pOuuRD9bawx8knXKKelPOQ11TY9bVdFbXAHUwckLO1J3O1CU8hqzrrZkmrfqcqNjpaTt/VkNNjKp9ZI3QzNDaYwZNg5xBys/Pmyfcyb6P9+xtdvmZURqP/Jvtfq5T/r06iLWrr756hi7OTd7dYaOmY2hyh7jhsb2N2KJ64QoH/KDQhcdFaraLbSg+J3TfgX161KN+UGSC3Vgn1q2Ik7rZwS+Wl8Pe6vDsTtiAXsTd9RHKLgfpFoe3NrakE2YKr+55qumRu/bolP6WdpB2CNWi39NsMiwOAm9LM7QMgmHLni+OY3CBpY79LbV3IbgY+Lbz1kZ6r8iqcjhUY35IcYwrQfRHwmUGwghMHpMSrHj52nyP4wAXKyj/EeBXHl9em0UmGMAv9neXNr/Y413mB8RJy9oc2dGImOAApXZLHGF+Ddfd/rY663Hfr5UH3l864QQdmNR0zK5Tw17Yw5FXRqN1YZFbsftAG9O+xn5+ydgAnLDpt9vzgPvM7rKqadW3usOjCjr0KViAKl3dgwzOZMypBkjb/+AQFpMzyiRxgwEvO0moL+UcNcg5H11p4yZg5q0qi7aNzKO8B4RwlBkjOJ9iPC63ty1FALNfRJKvrK7omc96hl74whcGQ5xOpuqudNTvFzaxm+uFUJcp1qIKtUk9bH2svJN6eeYG2v1SEce866B0BqquOrrvsSfonOGGdg021ZhNwnNL+GgEuFYaNFe14kNcFVfw6YikiDdXR3yDlWvgIwpoHkwcp68fji6O82MiOLwAv3BiwPqy+rvA0eGmxqOmhbG/RD/NYIIJCGN1TuEsMWppMGexJe2rVV94WiEpcRJbgB/vaRf3ETtFjNLFO0xuwqH2jaZm9SVd3Whq8+wzde7jL1HjYQ/icF1p524NpjVNm+0ATtwC5DZGexnuPaAeAfRxDPDhhcJmLcfNmf1VvasGG7O5fJ8BzE4N6mt7oGP7AFEHNlOW7YG5PI8VsXwZOK0GA4gA4CKgdnZoP6O6uNVIbJALM+X0nrnq9hYjakRcD8exRYdrpkSoT4ozfJf+H3tvAi5ZWlWJrjPHdG/evJlZlVVZA8UggyUWAsUkY9NMjyeKTAIioM/HKCAKPLvBZrJfNyC2qCAyqIAIH0qDIMokjYjUYxAasKGoosasyqyc7xDzOef12v+/Tvw36t6sIjOppJDIL7+IGxHnxIkT56yz915rr91umbrcwMQfiPxxP/w3H8JjH/tYFK0WBv0BTNh+osfNKTpZm6u+yRbYnE6/PLdyDhuqrIHX/V0MgDuXwH0APCTfiYvSHLvHx9Cd9p2J0Wxu0awH90Zhi5e6+P1iUpfTvA9O0a48pavRYHfDHuFZAGoGcqzJxmYG1oh0G3AM2i8a8mNuC+23p8txWNeyYG4GiGzfdIC3EQStltWoCU/0BwzZNtlgOfDTNts7/MW0OU7UjeSxc+jnO0+KBezvdFFeeGfseeJj0H7EQ4EzdmFUtBDlPWeEX1dU9llPcX9tHeYnZJzP7DtLIydgknREACnDUp3fqsEpU1RdL3xd5AYDIU6aI1jt2rXLzJL52XKDkmlBWF4T+cL1MyIlsPI5AuKOHTsMNHkLgZZ/83URKJtG9Yz8tPFhuCkvv/mN4UokgCb4sTXXKG02ZjfT3gsDP1Hd/CIkQI4ePYILL7wQK6urmJYTTOjzfZrZ3ubwswKzGzxkFvTsq2X4Z5oDIB8BZ0+BB0TAI5Z24N51DztX1tCqV5GyLcnbFsm+yI5Ludc3lx4XI7Ahng4wPHnY3qaZvqcUPW7lKwvBz05Ofh/us6C2R/hJTGjvalZ22yTyC3a/PWyAhQDmTSTcCw4ADAx9BFhNnNGvGzA+e82tU5ZUJwp+Bg8NE+MuoA78mi6Q4OosIAzvqZVns5T5auRdHBkD17Cn96H3x22f+jjgYQ8Adu00u6CaDXCVGzDS5zzcusJ00Dedn/v6rqc87KjYrEd3K0Y3BD/hBsFNE9ukAQzldKEMhoDIde/fv9/mA3MA0sLCQgNqJC8ImHxOZToCHtlgfQaxSZPi+DydnsPbhpJGCH5C6rAVRaiqFYTtLyQ8yombD+CEbNpxmYEfn1fNb0Cxb1HgSb/wJPz3D33I3v+DwPY2V1bT4XEOMTWIzom3jhjJAh0SHJ7ZfWivhft3lnH7fo1i7YiZiVpFz9f1CGyStRgAzmm5rcrH+ouNInS9vT8CvxsjdQN+AisPau5Yi3x6S8lU7jobfJah1/0T9rtsVTMk8Bl779MPAp6L8NQiUltN0EDRgyH7t5soiU7aFneeLPjNvr8yiBAAbxQFSjPqx+dkHVp9MyiJkKKLQ1GCQ2fvQnWPC3Gnlz0fuOtdgKxt70HWI82L1bjCqC5Rra6ZBEa3sP4mq6vw15GpiVjWEBxDDaDAL9QBqg2NoESfvWuuuQYHDx7EpZdeii9+8Yv4xje+geuuu87AS9HnoUOHGsaXoMeBST/90z+Nhz3sYbjoooss8tvqRqwK/fzm67/R2tpaI3IW8ouJ0UqlmdHVoWFSrJLvawUe/Fzx0dHooQ7ISV+AD37wg3je85+Pg4cOIstpcHD6nZwVpXFSkF3LLe2okFUVOqVjdum+fP9uG/du9XD+pMRSf4AW+5cN+HxkELh6zP8gWzXYO/vzLX+/f5MviCHfUMMT+DHU8dGfwQ7Bz1vJG/D56FDgx/T4eISJjU5V7cWDXxjp0TDPiBFFiKoRcpnK1XlPDvzmf+LZ2hwAej9A/y10rDpXn9rwrNWOUI5qDCugm3YxSQpcV1XYv7yA837hMdj9c/8n8OMX2khVJG0ugINxZdlHh9q/qbOl503kwWYkAt+jLFHKEL0vvPhIEqMokmDGiI6ASDD68pe/jE9/+tP4+te/ji996UuNV5/WMQ9S85Ia1vg4p/h2t7udjcLlnGCOymSgRYJj27ZtVks8duzY8YeWTyaTpr0tZHUV4TFs5YeHO0Xq6TROXWrL48dAwDVGj8ejRufHjeBVggTIsWNHTcz4DA4+/vQ/nPaU150gLgJjvY9iUJ1IjOY6kwo7PLP7IGR44PJO3B412itHkE9HaOUJxmS6azeXYda94Q5oRXksZPO/nZvzBewfAd+NAL4BP2uoYU3PExnmAcaoz90bXcSan7UX+fqyl7k0YlcenwFVO7+7OT3Q4Eb91QZq/l106eGKPSiSpDPpjP3nBa9CXE0Rn0ThepaCN6FGkAbz0PJ2tZ5p2Vj/c3ZEJk11px/SuLDpcENkGC4v47Iiwd2f+iQsPvYxwDnnmgRhjcRIt42s3TaVgvkSeRcVBTah7k7sKkGJ5/u8z59qgcIMqUb4fqauZ5zB8AH4p3/6J7zjHe/A3/zN31g9ThI72WPxc4w/8O12tuurqokCleqGvcO3v/3t8aAHPci4BI7OZFTJ17lN8x0l87KYDcYGivz4oUR2OaiGFLJSYqbDTYcHj5W53l4aG/DGL8P1FO3CDA8Yur7jne/ES176mxgNxqcfAJuaih+MK41YVWLbuMZdqONDBw9vL+HCNMHieAXx6JgdMGkbWDMj6sQmstEdI7w55b4bXSn9Fp2fWUYMi9f/JsO743zpEPzSnJGdZ3gZ9RH4eJabMQT/zmwSmo5RA0qfGjvXIBnubfaBtR+d6gHP1/Ys8vCPVeszwCP4eQC0QIEWUOXkhMHPJ04u4mqOiZAE8XNbGrOzWU8A32UX1FaK9eEIecoB4gX6wzFGZY1W3kXUWcSlR4+hc+GFOP/xj0H+yIcC556NQ9ynrS6KVgcdCpzndo1m9GjeRmhtJbNiqUBUs7OLfTArWIDGGt0ll1xiI2sJeldddVUjcpZ0RWzx/C+kIIsRXXjj82HdkK/d+c53tqHtBEEOUBd4a3rbZno/MzYIRYl6E9HTRkz6g4dfTKwwd0BjF1P6NhVLR9wmksmlsYGuxtz4VqdlSMz1X3PN1fj3D3sY9l53rcljTubmBKrO+NN94Ny1PZQpzL3ElMLJIvyGq0hX1eiR4DARc4qHtHbifu0elvurKEcHkaJEzs4NClBt0a3Azw2xIQAa+LG/0qzO5xpbgu3aND0+KeeQk9m7t/yyTa3P1+oyz+QZ2FnozNTNtBmu1hdGfj41VqTo7jcBv2Z/M42bNnU++ymbup+bxmZ/kxBg2mvgV5pMi2BoA6fo2HMCkV8I8DcGPzuQZ8flFm1QBD/Wjgfs56W7UBxhbVyh08rQzjo4wiHjvV34xtoKivveCz/+rGcC978Yw8VFjLI2yjhFq507O32OQ7XaKYXhNdZHA3NmimlBx304maIc05QkQafXQ9oqLCKfUK6SugyQNxmWEtgIah/96EfxoQ99CH//939veCLnZ76XjxXlKbsMo74w3VUqrefCNjhGosQmMsEPechD8MxnPhP3ve99LULdami5XSxvCvzCvj21nfA5gR85S0N/b9Fk4DcYNDMF+CFykCWAOovr2qK/5z//+S5i5DGccD0cZuBPOOISpTDHc7ln1F9ShxI7cajllH54kF2KPBfR9NTqZHYH1jSKURdt1ByhSRWUt9JYHAG3r5z9/FOXz8d5a0Msl2O04ynqhNPSJsiZZ1ALaCeS0wVujPvcZ5lswctgVK9p8HmuGK9N3rAiYbp2yw9ZmiyhO3/mxgvPBnyn3uraiYAJYlGSIOIJakDo/1PjpouYmN7gnu7igpLmvrmYOHlJI23xYGfsp5hgljWY4irdbSK/EjHTXqbNrBvOeJPjXjGamR7NYe5NM270u252NG1ctQNQ+T26WiEvtFySs0RMA5kVWG0V+A4qtO99MX7i+c8G7vlTWKdBx47tiKIc42qE5bgLcEawXVCAfUcOo7XQxnp/BUudDjpVhOGxddR1hPa2bag7hZ2qNp9rZcUGJfFGGQvP8RtuuMFA77Wvfa1hgQYXKXW2Y92z60p3lS5LXqeUd16Kp0hRoKfXpUskKfKrv/qreM5znmOpNfGIwMjtEIljDtZhb+9maS8XbFIKT4VLBqOcPVyOGyaLGf1UBD9phuTx/9nPfhave8Pr8Hef+Bim3uDAAHDqpCWpGZ4ef7gRoz4Dv5pT04RwvvFWSOLxUBZBUjRbS1GcoMxavHwRRRHnNbLRFDsmwL0BPDRJ8eB8O84ajpFHUyTJFCVXVE+RT2sbyXuyt/lIbytiRELbHzZyhLhlMmGv5zOmPCHQOfCLTcDLtDb2wGdXyo1RoLVE+CjeUmNXv7UoMojKQomI+900GcUzvIryQvBjB4j/G/Sa8+Bn5gAEvel49ronj493TDjwE6nB4UUOrE7m5mrL7vs6gXTdXIx5OlXdNm5IMxw98wzsfMTDcPbjHgv8xF0wyBNUnQWwx2URufPX5zEdA4fW1jBJSkyqIVpxhGJcouqzoytHd9t2YKFtb1VLvLwACC5f/epX8cd//Mf48Ic/3BiNynVl/nvy/WEvL1+XL5+eJ/6EqbHqgvxtJbzWcuoeufjii60WyADr7LOZw81uBGITVN8U4cHCpNhe3avuJ8QONzJsbtb7GQqL+paSmxT3Jz/9STz3+c/B4YNOi1N0coyGlI4AaZZgOjq+6wvBLzbdEiM/RX0ajOS/rHdJbiIzk7Lw8HCeenWcAUx98hrtpER3rcQ5AB4G4JG7z8a5qwMsj8YootLSXS7FkyFyId/JO3LNHfk3YiabCME9+GEDPyew9baQFhpHLsKzwfcJYppnGMHBiM8Dn/2t2p/vk1RP71z0J3hrujQ2RFi+0Kb01u69R5ulvwylOJ6AUb5jd41ZCNJegp89LxIkiABFBIQnXgh+dhSeCvAzaRZHaLpN5nrNQMNn8eMkRr/dxbVJiqPnnYsLn/h47Pi5nwXO3oXxthb6UYIldIBRhKo/QdzNMZhOcWy0hqyToirHSBjAcOg6/+Vtiyj5AcPxyBocZB31iU98Am9729vwt3/7tyZgnmdqtwJ5SWwIaMSL8KaUOMQZRpfEFE1nU1ocpsOUwbzwhS/EM57xDNMHCq8a8Ls5UpeQzg5ZIV1VhcrzjLAKkzasyKe/fMwdxY289rpr8eznPgtfuOQLWF/pW7sbw1H6B9wc8bOBX+2UVuaAS6uV2ZzHRuAlLz0nKzb48o3FMWLaiLOlKB2jN6lwbgncDcDDez3ca9sy2seOoDedIKumJn3hQWUtUV56MF8sPqEreAiA7ujdUjn2wwZ+fs67d11xwGegR5aX0R5t05jibgBA/e1TX7G/IfDp8Xw97kbpZajtE8h5BCPgWdrL5z3w8TEB0EtdDPwodxAgWv4++5B52YbSXh0npxL8CICM/piON36AWYzBuMIoTnGMANjpovjxu+AeT3gC8JhHoe7GOFDXWMh6iCYu4Gh1eoiKGP1yjLSdocTY9IwZYqsNTvpjVGMni1mfDhBnjqX9/Oc/j9e97nUgAPJG4fH86MiQPLWLuRenKzgSucHntbz2odrfNGhdyyvzVN1RaTBfpwTmF3/xF/GCF7zAxnhyvSRdyUJHJypyJoiJUWl+SC9y1hzNeSDgMtwZyuWp/fvI3/4N3vHOd+AfP/M5e3uS062VwmnHFE8pMj3OjaJkd3NXcR1286nErPITkBx1hGwaoeDM3WqEbRVwTwLf0iLul3awezREVg2RVhOkdWmC5JTdQJyy5pMV78N7Qph3/C+2+avz5+6tGQzDdkD+4Cyms6ZH6/YG7OjpJJLD6lGq+Wm6u1Jg/7vaxPfg8fxu1A70F5mZqHku6hPx0YDfRgA0wsOAkJYrfM1HhB4YeYG0o3KuaC1CZwZ+J+/q5izT3PD0efAjRnOXDUpglHdxtLeI6+MU5937vtjz3F8FLroD1nj8lzGyvIuqsknC6C60reZuQ9d9IV6hw3R1iGRYg1K3iu5MCfDud78bb3jDG3DZZZc1xChLXIyyQpBz+2Tzi8M88SpAVPQ4HxESDBUNhhFfWDMUAL7iFa/Az//8zxugcn3UG24AP304F1BdTxqfEGWb0ZWe0TGtnxdAqkeP6S1vYb+d6oFC9yzPjFGiy/Ob/+iPcP3efa6VLPdef9xHNzO0mq/nePleo7VzWOVTJfdzWLGpM63R8Ur9Pf9bi/TvWxkevuNM3Hk4QXLoBhOQ8o2WVXPSmoEfi/BOWxZb5eMWmj0cRIQ6d2/t4Md2QNb4HPilnuhQissIz4Ef6348i+29BoJe60eN3zzgifU1DNxC5NeAoP/tDOw8iIUsbwNsjABnEZ6RIHw/zfbM49Exwe6ewOg6P9yJHpzs/tBrLtKngMm/MfjVSKnJqzn9DVjsZUB/itWqRtXbietGJZLdZ+O2j/k/kD79icBtzsGkrDHOClR5B/3BGL12F52O0xgyq5qwfdVAsEIyqlEYR1hjFFd4z/v/Em9605tMtMwbMztGZwK5kDOYj4QJRjIjZURG4fJP/uRP2j3FynyONnif/OQn8ZWvfMXWzxSW66egWb/v/Hp1cSHby9IdpTBvfOMbjQWm+NnmGd+UsYGALQxXCWgEsFCcyA8nKDpjg7bRzLzxPXqsSFHMT5alpv/75r/+K9761rfi/e9/v4Wj/MzSkx02FW6Lm8lbpFLx4yell5KUwHptzfXISwdmFiF2oC5NKnO54HDxn2qneGh3O+4WpzhrbRVpfw00urVCsq+3pRObuYXI3A6M7D8F4Ld5nHqjr+3BzxPMCnZPumB+6sPWm7dGnbRkb6kWSNLMpb1GdvgoL2B9N0SAkr005MdGwsNZW+l3D7ZnQ+Tnoz3P+DZ1PavvedCiFKshQoLUV2BJssyivtJmZVhK7P927XPhB7rtaH6/U1TDZQ3bqtG+7kenIA7F4mE/YgcIBRZTYEg9ftzGGgXQ7S6Gtzkf5zztiWg/7ueMwFhBjXJxCWujKRayNra12O7p4oRJVGGMidmx8bI/OryKoweP4GOf/Dhe/8bftYiPjK/ayeZT3s3qnyIr7nGPe+DRj3407ne/++Eud7lLQ1CoNY7YcsUVVxiBQr0gu0J4I65sVh8Mo0tiEQlY3p761KcaA3zBBRc48Lu5llYhoxtOdhPjwpVrY4n8EkEq8mPUp9qffL345TnicveZZ+LT//BpvOY1r2naXaqyRl5kjSvDZqeTq/O5V0T2auqV6891BJaXAm7U9NHBZVpiRwmQpL8j2d3lZfx00cXulWNYWF/BIrV8/O/8Te0Cz5Iih4wT/Hhw1dbbe+K0r1rjBX8zGNwYMShYbZ71oa0i3psHNz9Y73LDoqy+YSkvI7+EVxur+zkJS8SLqEV+lLsEpIdJq6T1UxSoVNgBoXOD2YJRUujMaC4EP4v+xP4ysqMO0A2qsvqf2F5FfpRJkQVmVwLBzwDQ/Z+ZIWwBgIGS72R+GXehj53xLvcZozNmMzw9FlIMV6ZOlN9KMR0BwzrFJO/gmjRFet/74i6//VvA+btxpBxhvPtMjKIUC0kb23gN4uFtcrQak2hqJOGknmDv5Vfj8ksvwy/90i9ZBDYvRJYJqbrGNmNsmSU+4QlPwM/8zM/gUY96VEOaSDite5kTEMgIfG9+85tNMM3P5XP87JB3mBdNE48YcHGbXvWqV+G5z32uq/kdPHiw5kYor1axkG+UrZWQVAcS3yMtn6hqvofvF00tW5sQNDV5Xfm51fSqqTk6M7zlFyMAfvzjH29a6hRNWmTpo8GEA5AszZ7ZTRGUSEYYq+unsJl7Co99P16yuQpT/0S90rjCMtXhnLNbFLhPbwl3qoCl9VUUkz5yHyyaFEPGBXa1zpCVBD8edicOfmYyaQl0jIwnP3eiT5fcPp/zipuP/Hzk8IOc+uqKH0K5I3UjS2VLDtHm8ZekFvU5kiOl3sGDoAM+/t1EhRI5cyeREJHUJZS72BXxpqn0mjU7paUb6nw+rWXkZgwvHYwobHbgaLUm+lcq6uPr0xKxJ0n4mpkimGVWbd9XcZ/p2/xfJytzEWg60i828OMJQH9J289zqGqbF2UYxTmO5h0c3L4T5z36kdjx3GcAZy7hckwRbd+BospxJhlVHt6UohUUl1cm2j+wegRv/9M/w++8+rXoU6lRu1RXczj4m6utlY/D6EvRGiO8l7/85XjgAx9oshMNSRd+cB8pa+Q9gY5YwDSWj9/73vdaqs2IkOsnHmnd5BxC4kQYxHsywB/5yEdw17veFWZsMM/m2nHj+3n5gSGborog0ZUHAD9Q75kvNErNrfWrLsj1yzyB4Mf1SO39qU99yoSRl3zhErQ7besW4ZBzXTkUaVpqzH9k2rg+r1EmAPLGSI0/FCO/RozkjzgOh+GAol4JnAXgYg4Y7y7ioqyN3eMx2sM1JPUETcYdAB+bwVGnKKapHzrIk+fEIj9eqSfUGhpX4zRfTKhxlwsrAAAgAElEQVRTu3rXNt7TnRx+w8OaX5Du35rAz19PfH9ujClBLkuRNKmu6+AQABL4Kur8PBgSJBuRM/cOn/fgZyApyYvug5Pfdtkc4cHeXjWRzSI+x/I6oHP1vMpHc64uyLY4B34JX+c5wvUQHMuanQP2mv2n+YEfS266Qk+AnGrws+smhxuZvRzzCYKfS31nsOvVO5Tpxxn6SRs3lCm23edeOOfpjwN+9pHA8jZcMx4hi9qI1yc4o9Wz0a3V6lHECy304yne+hfvwn9903/D9ZdehixtYbI+2ACxcmUmLkjfRzDkY4LcYx7zGDz96U83AGJdL9T1CXtURuM9Xxc+SK5y+eWXmyv8q1/9anOFEfCF0hql3q6xAo3D1LOe9Sw873nPQzSdUgY58/IKozsCHNlZ1fsEYvpyAjAptfk+kSG8D0Nd6XAUUYbkimqI3Ejm8GyJIapTCC1U5zYyOlT7DP/etrwNx9aP2S9q1ns+8uNrTKcmHAUoFaY/AjgYppgA7LFdghtA9MA28NDObpw/rpGvryKvhoi8ZCa8ctIGfNyAXxKA34kRHtzGqtXGaDoFfeOYuue+0dy1TBH8HOHS3BT93QrBT9/BoiCv1avyDLVFfYrsXGrrwM9ZtVsa7J+T+LlpdRP5MQd6liYH7sT67KBS4kTOISEhosMYW7G5BDKX1kr2YimuB8MG/Jp0lwDowI/3bhlHfjgCxHvnnarIL0A2XjpLdi3Zc06T2oCfP25UwplGCaZRgdE0xdquXaju91O4w0tfCFz041hhQlVsw9rRVRTrE+vuSBd7WD20H297/7vxe+98K66+6goXdCQtlH3H6Aq4wrRTwEbg4/lL2cmzn/1s8/UMbzyvxQUIV1QqY1QpHSHfF3IIf/Inf4Lf//3fx5VXXuk8BIKoT8FXKITmZ7L39y1veQsDjnqDmanATz79qtOFkZcYXdX1QlaHG8yNEBliVyTvGLGVNb6KllqOoe1nPvMZiwA/97nPNV9chUtR3BMybd5lmZEf7ecJIDzMSNFb1wdzV2/WSJBslzATApIcjPoenAMPWOjgntEillaGqMcsB7PZkc7UsOhPdTVGkxOetHWMzIxPrU/khAkPrmvSKjA02QQZushYumhKQbUbMm2WSxauBIyhnH59yfPWEvnxWLB9KZEy01zOiSDwMa31Nb3agM4BXp0mGyI/J4Px8hZGyJu0t5ERtk6HppPCnWY3ro+ydOKidsOLJu1l767r7HByFvbzuu4OdXso8osZIRrY8d4DJAFv4sDPQNDcuh2b/P0GPxPuW72TF87pBvBzzK3LU6yvvU7RSru4rgau2b2Muz3rV9B+2lOAxUWs+QaA4aEVLLe7mK738Z6//Au88vX/GVcfugFYaDlgH0yQJc64OHRzsX0aRQZUTEFJMDz5yU/Gr//6rxvhMG9Vz3NfNvWhj6CCJAZBxhHQIcq7vxBjDhw4gA984AOm41OQRrwhRnCdEk/LV5TPk+0lCBv4KR0N01++WYXEUDyoFJUARTATsGlZgZ+JlX37idJiDUaZd4SQ4prL7tu3z8COj7/2ta8ZPc12GRof8kZGSTNEjPDwpqCau2Hea1GEMWc2s+Jr4GeeWxyoZoYFBD5aIHL62uOWC9wtSnH+OEPGGadgN0fK4wKDyRQ2iM0zybyk2kHjm86dQv/E/dyovF9JYgPUPE5QxCkiOgePxgbALe5fCsRD8PNX+lAqseES+gP+RwN80u7lBSpf82s6ODhS0ae5BEKBIIGvltzFnFxkcuCincbqKpC6zC4ZAfg1T3pjA7GusnInoHmG1/Y9I3Nvaqoe39LAroSBHyNDEiOW9vJ5NxnNwIF+lSaFcWNPCX7iWk7JTxXmtDYRxpsT2BXRdyTpmPHlG/MJtO+cWA/wSpJi38ICinveA7d/0YuAi++Jo0cOI9m5E0W7g6MHD+Ndf/I2vPkP/gDXHrweUZFjyGlKLsBEr+vkKgpiJI8j8DFgYWpLlpWtZrS3UiqrKI5/a96GCFJF7Yre1BbLj1SwxWWIO3SKIbASJ2S5Twxh1spIUKJormvPnj3GKJNdNvDTCkNmTF+GwBQCG9++GYgJdUMyhAAW9u5xZ4QyGH6uEJmPqcfhjTuMy1KRTY3P29/+ditwsiUuTGW6Cz2sDx2NbVGf9zYwosN8vT0hYm69AGUqvbFLd88HcPciw2OXOrjdYIDFfo14ypHQ9ETLTbg5oIwhS1w62jguO5txRoG82dCi8Az7Ho7oUUJ1fWXOMK0kQ68ozFW3Ho5sbmuH4Edvsh8S8LPjK4j6DODSDHWWezLDs7kEPBEeaQIBoJEeFvl530Xr/PA6vy3a2zYziQjbZ2pmD55cUvSnFNciP9ODOhbXdHzm7uLTYBIcHgQd+DkgNKDjevlcAH6sC4rqOFVEx4ZuIBP8U3bvdAgGfrzi+9DWscI+j1DWUAHDOMKxzjZc11nERc94JrJf+WWgm6Pevojv7N+HP3/Pu/Hnb3kr9l1zDXLqLhN2drjRDUZ2tGe6PkZWPHcFhOeff74ZjtJp5Q53uIO9Nt/lwc1jFKfILyy9iYxlyjxf99epRgKE7O+LX/xiC550U/2PmkHq++5///tb1ElpDcFxU/AT08IIKzQ20Eq5QURUGRuEX0jgxy/P9UgnaAA1txyfI7gSEPnlGY7yMZeRSFI+/KwDUgtIdJdf/7GVY1YXsnWXLuXl72ESF0MxXwz0R3sxBRaGTtN3Ya+HB29fwkMGK9izsmLASKxMQOY7MTnnKAYGbB1lqw7rgab9qmzG6sjG/dUoPNHyPWBe89ZhEuMGVDjKOSiAzfvtZbk56ybTCgUL/VOmLkHaeyuO/Brw89GcAVxeOMY21PMJ/DLP+Ibv12MB4LzOLxQ8BwRRAzZzhIcBmhVKvCd8U/fzA+r5fpOweOsrL3p2kV+FmM+L2bWI0ctd/PNgn6qJoR0pEoKfHG1O5NgRoPFC3NwIfibDCsCPR7LeE4yKVfTJ1nbaak6LHq6uM+DCi/DjL/514MH3xbevuxJv+uu/xJ++771Yv+patFtdTNfW3eDVhD6KwJitn15vx4iPGaG0fgSdX/mVX7GojMJkgpSMTXl+89zWLVSCCPwUPGm9fK+5sfh0WqDJ9fL/y172MlOKcDl+Ht1dHve4xxno0vSUUV94M0srd+WbhS9icnkfto2EiKq8XA4LYoe5TCiADiM1vkfL6QsSQKm5kekgrXD4GmsE/EJcH3co7wl8f/qnf4r3ve99BpSdhR76o4GL6kzi4qMynQDGVviaWQL0JsD2kYv6HrDYwyPO3I3bX78XO9YGdnzQl8yunGT3ag4rT7DGto6ay9bIGvCrMSawUmh5MuCXxjgQR7h+XHIWOrazF7HXQZveaqMp8pKSBTcOk369jWfhvNNbEHn+4PkBzvhqu+JbLc+DGh9nBWqL6IKujk3Aj3XBJhoMTE2tTihBc9Pj6zpGbtRK1oiKZ4jBNFSdGM6/byZSdv27Lu212p0XNtvx4TV/iQc+RX4xl2e0x8jP0l4O23VpsTHLsov3teQTsAKcnb/excWesGOAEi7HfrtswegN9/4NIBmsop2gPyjR6i2i31nCV1f6uNvTn4bukx6L3/3r9+I//eWfW5cIjq6bUHpb3sFwtA4OcEiLDHXpAhxFekpTCTg0F2XExyhLEZxGTBJv9JhbI8JDra9h0MTXVfNT2Y3PEUBN9VGWhhXf/OY38c53vhPnnXceHvnIRxr4EUfCNjjNHrFIkh0eEhMqV1dOLn8s23eBWJQorZYUyV24jAqMjMxEbYe6HYGpaoCKDFU3VGQoQJ1fN9NigiOHnRAAP/Z3HwNaKS8/rp63UGCSRRgOhu5g4HT7NXfljdIa26bA7gq4H4DHb+/g4qKH/NAhtK2eo+NDJ6tzyWAKrZqfTCs1YYv75WRmcAzTGEeLHCsxsH91iBWCH4A77DwDS5MY/WMHsRC1UHMsaFRag9GkLt1XI/CmLiMLb/4cCKKBjcf+LUeOuP3IulzjYRfF1r4WMaLzaS3rfXwcE/wEgAQ/iZ094ytSpCbwWQ+wt7nSNDcTRnuxs3d8aWyt/NkfMr3OBNfieBf5ybaqMTHwVlZBx4ba2whiBED77ak9JbixVmvMrq/3NQDoiQ+2ghoAOv2dtuVmdm9u/JE3hC8BFWbHsGrSQsTj12SiVhuD4QBo5RhkGQ4hwnDP2fhKXOFd37oMn2davJihHsSIJhGW8zbWxmsYZUyVnMy14AXM1+0IRgQfRnyMxHRTQMVzWmSH1CFSj4QjL23rfQ02xBvJ7sLUmcERMYNgKMwQwxuaIMzvxKa3lysT2gr8JDwMpSx8n7y7JGoUgsu6iqiqpuTwA8O2ONHhyuP52bK7CrWEAuYwGmXU9+1vfxvf+s6leMs7/gTXXH0lDu894NxQ2FXHi5+jtLBt8QyUnN85XMP2GrhrBDxyKcLDpxnOXh2j6+dqbH10ff9eIeGxludY53yTcowj6xNQNNBjTTLtYnd3GwbHjiBjImOaBQIf6zi+l5QR71zx6Bb3A9xQcJ87K22ergM/a7r3LK4BoNf3lRbl0cXFyVush9cDokWDaYaK7K0ZHqj+57z97Ji1qM8TH0aieMcXq2/5aqlto8uB3YhzX/yyJNSDn2ktfX+u7+YQ06t2NSdb8dIXlnQYCRL8JqwHupqf6+9lpMia38SiQPeYciaaIBBUTyH4ndThya6ZDH1atOQxhnGNY5Mao51L+Fpd4S9vWMEXABzJ+BULa3eif/OEXb7Ui/VawOoYGM+kWLe5zW3wyle+Ek95ylMsGlNGpzqggiYLHOLYMjpiBc/9EPxEwvI3FvgRP8IgTFGizApkuy/vUAZZ864yG47Qw4cPu2DBR3aiqzX8Q26pQlxFZSEbzI1XnZCPuTGbgR83Vp0hWl+4Xn6mrO7nf1NuF4kQsTn8ouv9Pr571ZX44iX/jE989KP4l699BUcG60DOkyRHzVr2+gh5XdGtzGzp75MCj9jRw09PY+w4toqYYfsJEhYnddxZbTJGnbdAmmdUJFhFib0rfdDdkHXJHztjN6rDbLNLkVMuRONM8nlZjClKDCcl6LsQRg/hV5lnOu13PtXf9SbAT47LxpIL/BjV+SivyjLUKft65+p7jA7tfY7hNcY3kMDIDMGZVXjQC2d8WHeHb3PzP5TB3obQmNKAufa2IPJzoCc/PxEZ/m+LCD348TGBzYOjgd9kYqBnhJWlvxNX85tODPz8tNOb69txsofalstHcYoRhzC1EuuGWhmVGG5bwLcAfOTIKj4P4EqmmBGtxQon6k5jrBP8JiMURRejVUdUMtWllOWXf/mXDch0biuKU1urZncoRVbGp8FIFpF7eRzxRlijc18BE//m5yjy03IKnogZBOCtbtFm4MeNJghppeGGaEXhFHVFjGpFY44vIaIiN21Y6PIs5OeXEfqHqXaI/gI/3ksozeXW1tax0Olg9ehh/I/P/gP+6sMfxOe+8AVcu/+AXXXjKsL2KMaussSdYtb6uri4yHH71XVs749d59upBoSbeagyIoqzFtYnE0yoqVno4GA1wrVH+waIvRg4p9fFcpRjYVyjHKyhxhR5lKFKI4wnlOXMtTD5SvZWX+mUf9ebAX6M5syN2df2TKhsqW9iMheL/CzN9eyt1QJ9jy/ZYC7vwVJ2Vw785v38vN1VM93NR3wq2Qj4mvDYMaKGiGFrm5eluB5dgp0MCzzx0dhc1a71i+CnGp8XNteTsavzUY5hJAjB0EeBfhymfCZv5uHyfXubOTIT/DiAaFpj3FvE3qzA59fX8VeDdfwrgGPmjeBGUERRgmHOWujIC7gjc01hzyzTXZ7DnLfLVjKd/yqLhVo+nsfqueUyxByCnW4CT4IlcUMuzeIR+LeCNMnnwmX5uhQkm+286NChQ6Z2mZezcGMIYmEnhqJDvj8Ev3l2JmSCtW5+uJhgCaAFfiJC5rs/QhKGy/AKEO4As7FHbMPQaahIb7W11WOWDn/8f3wG//yFf8bXvvgllNfvx3LlZu8+aWk77t5uYXnlCNqsw4xdDeb03MzPCZO6clr8TgvDVoobyiGu7A9xeAKc1QHOZNtdmaFYHyOu2aRO8S/nJbOXlAN0Ntn6Lb7U/FtPGgyPA37GoVKP56M2i/wyn/KqvscOD6XBYnJV8yNAeuCU3MW1ufm6n4GfLK2U8gZyGsO+sMHLg2G4E1ijI/g1Ls7ewFQAZ359M1MDA8NG8OwjP8pgFPkF4Ee9n3uedT+xwp74YBucN5I+fcefo0RM88f6Nr86/87bOFr0cGma4K+P7Mc/o8ZezupIcoxJ9iBCTkkLKoyGfdzlLnc2x2Qyq1JrED/UcaFILezi0DnP85qAx/fz/1blMoKYSBVhEvFBs4TmwU9lsuOmvSI8eFgIdblSPlburOJiGE4qdw9lLorgxOgqIhRSE/w2M0Hl+6Ta1r0+UzsuDH0VEZJpwqTG0rYlFFScW3ztCypsbSsn+Pq/fBmr37oU13/k40i/8nVc2B9gx9HDqNaPYdvNM4z+vuEiz0Fm5jk7HBBjVE5BEqTfyXBdNMa+YcmsHcs5a4A5dsUtdKeRactsv4PgJx3gzdjM74cf4E2An8wKTKNH4BPZQfBjhMYOD3vNR3oe2JrIj3Uh/5xLe116LJbX7hvtYFDz01CjefDbUBT11vQh+DVW9d6/zyQuPv01/R41fq7bY1bzowiaIOdEzkp7HfiNEVO76WuALvX1Jgl+6NVJX4Buxk+/ZernayZTfkVvhFAhwyDr4vpeD5dkET50wzX4/wz8OCunwJDdK17kd697X4yn/OKTzZ2F9T2CDWv+PI95rqskJjBSXU7bI65B572CMAVU/HsrwoPrYKAlpYkwQxwFP1NdYZtGfuPxuFadT3Q0QUqgFoKbViqgNFcWP3oyZF/CiE3prl1zPami51Ts1HrD9YdfRNugVhWx0la/oY50NMXamN0ZFToEbXZN1GNMxn0sbF8ADhzC8N1/jcve9T4sfee72NY/asDRa8eohm6k5Om4kU0mwZFlMbIywrR0dpHTIsfRIsbhpMSV6xPLrJZi4NxOG2eihaI/RTIpkdsOoNJ+vrd4iy/0/fADvKnIj1GfJzGY2kakqJv6XgwULU9wyMfPmxUYSMreKnZCZ094GAB6osM99iSHgLOp95kgLfhp1RfYJEcurZXqWf27oXuzJymcVs/X9RrLeqa9ntTwri4bOjwss2Da68GTNUCrBRIs2fZ2cmqBU3HMspRnpVB6sprrM0mIBOM6w7GFJfxLEeMDB6/FZwBQPjzJUvvKLbRw2wtug995/WvwgAc/wBoSqO9jtkj8YKTGzg7pfbmtCnLC8z8kWedxIyRDw8BM71MwZg47m2iGQrzZFPzU4aG2EguevJ2M2FltoEBxvsOjOZT8bF+lp02E5jdMHR4KbcN6oD5LOhzl+wLksM6nGiRtFZOIV4Ya69UYZTlBag3lE8RRiVZSIZ0OgCMr6L/9vfjGW/8Me44exp6ihelkDbzasfvtdIGfdaKQSWOLcuXkK3HKXtcYK3GNI2mNQy3g6iNjjKbA7jZwbtZFr1+jO63Ri+gI48ZuBjpW/3MQAOdAcDPwO1kS5CbAT6DlIr9slvYmvg7Yarv2tiCdNXBsIkTfy2t9vg4EnQmCH2kZzvhowM+HMxJC2x6ROnxO8NbM7fVZQ2NG4AwJ7MdRe5pPeeXfZ2zw2HVxKKJz4FeiNqJjinIwNPCztNckMWMnefG6wZORSp00+Pk+X16b+LV5mYjzDBiT0Y3Qb23Dd7oFPjtaxUfXV/DNGjjg3WMe/sBH4HnPfg4e/fhHmS2dOrmo2WUqyvOVsjSCoTJJ1efC7ea5HErg5oGMUR9T6bAEFypF5AcQuk+FgRYBeMuoNxxdGUZ5YadGGIVxRSE7E0Z2quGJ1AhrgfPLhXIWPeZyoSliWCwVcEq/Y3KcOMVkOEXWTnHdyqrZW3UZBYyGaKc18kkfSR6h/Mw/4quv+0MUX/82LpiWKIZrSDsJ1vtTtE6j1IXg5zpFAHaf0JnG9qf3ZetnMY7mEQ5HU+zjEJoRsDMBzmstYtc0RTwcIDPGhvZLbhJYyRPONzhlZJPDGRLfBz9Ayyo9bmyEWjei0dJZghtPKjK3HEspcEtIeOSos8yxvaoD2uueEQ6kL8b40q1Ffn8mcA7YXqW/XuRuzWleauOOYb+xIjcodSld7zQHddus3nm2V0OMLOrzrs5mdOBqeDGvoCxDeELDMbsu3Y3I7FonyJQq3qbfl0BZWgRYOsPR05h58BjkdUE+mG5b+GSK1bTAFSmwf88ZeN3llxvrezWAn7z3vfCa3/odPPiBD0a24NXanqHl+csARgDFc1t1egKY7KXmASlsb5M2WHrAeQlcmCEqtZXhgaJF4Q1TcN1CmYwBZDi0PAQ/tZvoufmUNyQ1pL9RhEhGJ7SX1rKhnicEP/kAhstJT6hwV44w+nJ2NWHkM6lQZzGuY6tbEqFLK/TBOhbjCulgFRis4uD7PoAr3v4XWL52H86qKiSTkVld8Ti3aOs0HXzmEkMDBn/waTtcOsT6SoRxp8CRuML11RCH+i4IoSnDOWkX29Mc4+EqspgtyOxBdrId3rMuRVk0veS+n36Am4Gf+0RnVhp50JN2jzIJJ2p2AFdaa1uGRK1sAkDJXBjNeUKEUZ+l0N752dJiIzyCWp+JnYPZuF4MbRq/ZmP9D27WVKxfuQuH5X0bIj9vSNAYF/iWN4Ef1QS+9a30NT/n5sJocMK5sPaY90Z8eFLEeoN91wjrhqcL/JoeeJZe2GLZADF/wQSDJMWhVo5DZ+/CBw9diw8eHmHX/x549BuvfQMe+sBHI2PkwLf6a0qo/90M/MK+fhGhep/ATx0coZxF4Be6SCnNlXxOJgfiF8Q/yApL0eCG+zDyC9FY7GoYhoapqESJ4YcpChSIhXm4Nkbpa5jDh6SGagRKmUOHCI2u23DV4OAV1Lhu9RiiIkNBP7xhHztZvj16BPjud/CNP3gzhv/weZyzPsS2kgaUrp2sYEnJBhKddAJxQito3KG9EQNrgLLj58FIEoSRk3WCJDUOjIY4MHYkCQHwrE4P2WiILqUiPHcnzgqLbjA8iSccPeimt8627xT7AYbgpw9xwYOzVY9pQx+ksYr8Yq/jmzbgp/kdlLn4umDo7BL2+ZpsxgmgrVWuAcCA+SUAep2fO+B9hGhh6mxcJaOwBvga81L58HkbeyMoZvb0vLBY2kpXFwKad31pPPwIhCyMWWTowM+AT+Dn16f3n07wU+aRT12LaHigjOMEq1mCa9s5vpLXuGxpAQ9+4YvxkKf+MpLuku3GkE+SeWlIaujc5nmsqY7z/ADP9XkmWLjC1ySDkXyuOc78cmqnDYFNbDLlehu+VdCpFm0GfvxAfhFZR4UgJtJBlvWhFIYfwmUU+ioiVOFRbSxig8ONkgKcy6sFRmmvmOcbUeE8yzgbpCpxw2iAOs9QlRNkg7559WHfPkw/9nf48tvfgR3XXI+zeKW2lDjGgMYBRYJ6XJ428NP3Z4Q3TGtzneaFlAch02Dem2Mg65psP8pTXDdcw/4RqR0YW72nXWCRIFBWGPX7BnW9OENO8JlO/EV5Y/1PIyPV0ncyJx8P/rkBZd5N2VmqJwS/jBZhro63AfzSDCWHX7MW2DC5SouzmdYvIDuM6fV/OwssAaBMTzXPw/naucFVivqCep8fUGQAdCO218/qNXZX0hZnWaUuDosYBX4TV8Nz/b0EO5cSW+TH/3xeaa+5vrj327o98XFCV8+TXIjH29CXXVp2vPnWzmjmXDSOIhxb6OLrcYULHv/zuNMrXw1kHaCzE/2KPbee9/WYEao5hBs6/3X+8nwOcYPn+WaMLpdX14fwRqmrskm1tIU1P30eP0MmKJvtqmg0GtWhrIQrFbGhBUQwuAs6eypdK1xIRyvqU8SmQqbQOKSww89zF2LnqKudpWgzZHXmP9eiUBsiXpkU4hi1ckWG9fEAvckEOyiD+fZluOq/vB5H/uEzuG1Zojfsoz/mWL7c9H02e9UMSU/njSDB2p8DP3oUsg7UnsyuxM45LUbU61kf8N71FRzk+cmulQhYbhUokhTlkHWlCVpI0OJEtOb7BeCnur//yicDfPbbzoOf1ZBclGWRX+Ejv7man7Wq0bLLjA2Y9mYzcwPV9ILa4Ia+X014s/ssGGjuWV+bD+JSX03tcymvB0IL/LyzssBvk95eq4vIl0/RHzsPTOfn0tto5NrY6Pdnz1ka7CI/q/kxDbbo0LHCzu5KHSDu/nRlHhvBL7aLren+4hrTxPnPcNOTxTYujyMsPOD+uO0rXwmccz6wfbfNAk7pI1c7dUh4Hofn8/z5rmwu5AS0vO61jEAyjBbnsSbEqXm8CUXT82d5tLKyYoSvAE3gp7BRtjP6MiE7owgtNERQlKY6njZGoKiQOGRsVFdkWByKHEOdoOoJKoIaME4n6LA7hNbVrRzTJMcahtjB2WpH14BPfxZfedkrsOPqa3B2UiId9bFaVugVKeI6xWg8RB7WxG5hDHSnn5+6Fdco48rAj6co016CYJqlGI1IYhD+UpSdFo5FFa4f97FOgKTBK+2witz8/ziykJZYrEWxFcl5fNzy4MfojJGf0l7W/iz68zU/Az92b+RtA0EbWB4SHqoVyuFFhIiGlltKTCaYU94opFbdb2Zw4AIZL7Q2lA7mWdjF09f4LPLzbi6N3CVsYws6O8zLz4+pZGRt0d0UrPk1aS8Bz4BvBoIu7Q3Az4OhSWFOU9mF4DcyJVCMYhohqd2RMk1Kuxhz9zEi5IW2Xmjh+jPOxEW/8RtInvAkrAymwNIyapqacliSD4gUqYVCZJ3HUoGEYKX0VkJngZXWJ7xQRqhlFRiFPcGNCsQa4d0FLjQ2CDNYOzLC0ZXaSK6EX0Lq6XlMUGqrDRPQSW6WZKsAACAASURBVLcXjq4Ml52XsyiSDNviQjYoZGfmW1xsveMxOvTU67QxbbcxTXMMUGGJE6iuuhYH3vpnuPaP3oE7DAZIRkeQ0ofPW5310jYm4wEoL76RJOQWAkFGRpylwAglsTkPzraKAMhiNA9E6+KiFM0ZzwBxgUk7x6FoitXJCIORK9TQGW1nu8AC/fFGY2A0QW7rNWPzDaSHHRinKPJrwmYjFPzENK+74+Ahgl9t4mamsQHb61vYqpw6v3wmdRHIecKj8fpTzc+YXO8AYzU/Rn4B6REYG0gL6ApTvo2BG2wpr6/92dBx/R3Y0FPsPO/NF7S9maUVa3qk4FmqMXLDERl0d+axKfBroj4Dv9D1ZYpyNDKC6nTcmHHQXIOXhLzkWAYaUNSYJCWGmRuetdTNsHJwgrTbxoFdZ2LpSU/Etuc8B0cZEZ55pp1DduGYU4HMM6t8XX39+q4KZPg3z/v5jjIBWFgPFFGi9YsM2SzC4/rV2xsCX5OOs8NDQmWBGF/UxmgD+WH6AIIc9TVhu4m6N/geFhkFYqrbib2VQ7SiPSm4ea+eYEWZ4RfiVUP9feo8YQqRlVMDaRPLZqkxnCl7Dr/yP/HVV/5n9D5zCW6PCsf6B0zWgl6C9bUSy1nbuyTPjYe8BY9CgZ8dODZk2oqYlgaTBTazSJpnZBEy9vOO+e2AuiiwlgKr1cSImwODiZEgO2NgmeMFJhXycYkuXXet7uf8AOdpRYNEw37n/7ZxuM/GHbGlW0zwNufwP+u3JfglBW3q2dYm8HNdGtbpwbTX29hT6qLuDUeQuPc3QudG3uIdXIzw4Oturm8z0NzAz5saOCscL4j2z9kZ5V09JWtpwDAAP/Pe84YFcmX24memvdZkz5TZg1wpzz9vYsAfLpHEhaDXRH6+zc1HgeVwMCu9BJHpLXEY8gLLcQ/cH3lJ0swdgQS/cVq63TQElranOHRkisPUx97/AbjzS14C3P3uuJ7T2DptN6GurJHFrk3NfP7YDeInEKYRh30Bw/U+JqMxIl+SmLJTxgM/z2Exs8oSVeoSE0zsEA7pNeLIZsEW16HlBKLz9+bndzzwCzs4lN7yhxf4KTz9foGfdg7Bj6pxOTmY3o/zU+sanVYbnaJAvbqCqJ0Chw4Cf/v3uOT1v4fzrroOZ9DpJZ5YTU3OzO0xhxDxhDh94OfAZ1aHcknHbEawoqpZD6i3qKStmH2XGMfSGCt1hSPDKYaVS4HP7vawgzpAkjsx56xMnG8do0oekkynCQspMPJzxSxd3tBrOotGRJCE8Ukjqg4CZ3l/MuU1owKmtd6E1ATONqnNgZZje1NMfWRI8HPmBp7FzXytUCDHv8PeXx8h8kJRxZGNN2UEaL6A3tre1fxc1Der+Qn4/L72JgNmampzOzR5TYYG3tzAm5JqgtvUp62JJzREeMjBxUldHNFhc1lM90fgc33AJo1hqkwixKQzLs00l+Q579HNgLCJ3E8CJQ38POFBtjepUlqU2oWyiicoOajcEffmHnQ07eBbeQ/3fenLgCc/Dgc7Lcu2oipCZ1KjVbt5vfTYHLcTOA+i2izZWrzQDMYohxMQ9CbsTbduEhc1zgug7eLCvu6A0ZVeMCRMCHAMtuaZYK7zJi2tTiTtlQyG99z405H2EnQnFQuzqck5di106XENlEPghv04+Mbfx5Uf+CAuOLKC5VEfVVwZ+Indao8jD36bdEKcxAF1Sy7KGSD9ThsrCXBoPMDRPlvNgaUIOKdYxHJSYLq+boczr+lxXLvBZ+x7nrJtrsaUIkHWSM01Ooz+NoIfrxOK/kSSCPca0xRvjsJ+25hzObJgMltT8yOxociP4McZHg4MbXC5gRqjPs8Sy+RAWj8bYKSoL0XJCDmODPRYN3RssAgXB3qNvk+CNJO6eDMXbzBgUZ7v5HC1Ozo3+1qf1fOcdIUkG5lesbWJl7Rw9OgGqYsRHfxPbRJrf17k7CPE0iI/gp9LmymyptWVgd/N6Dqa/y1O5LjbDPzcZZG3MaZJhTXOl2kB9RpQdwpclfZw1s8/Dtt/89ewsms7VrPCBiEtjoEObUb4+3UyTFqJtW5ScM8Oui73+foY9WCMMXvYKVCwMbDuOJs3UhEPISZ4vl6oKE6guVnay2Xp/bnV7WYTHiEbw8cqQAr8wsKlip4h1X0qCA/VGPVZE7KZRRvj4RBntFtuyPSRg8B3r8AXXvL/oPhfl+KC9T62sS4ROfCzMN86KlgPs114IsfND8QyJoHJcgyzFOtxjcPjAQ6MKuv23ZEAZy9sR7Y2wgJi5DaL1g1ij4rUitR9piAkIBqRq5jvuajPjzy0CWk+NVOR3k5CMch+bKjAz9XrXGfHTOzs//aRX9mAnyM9NNSIhgczYbR0fzI/8Jb3JqFxxgd0draoL5zx4ckOF/o5a/sm5bWTjsNevLitaWELBhAR/MTUivU1F2c/zY1DyxvwCwgPG1ykyG+0AfwYGbK/NwQ/e87GYt6y4Fdp0Bd/f9O7EqYIfmR6PfgB6HSAySqQdnJcly7g2B3vhJ/6L68GLrwTDrHWjgSLkwit2v0OKBIMWzGm7FSyWBLoTCpEI9ZCJ+ZiNEhqVAlt913tdZ4oVXornJH/gEBPeERCVmWwecJDAugtwe+mpC4CrVB2Ekpd9JgfMA+QIaN7KqQuodzFwlp2NFAEPBghGqyBnTY4cADlJz6Ff3z97+Gsw0dxdr+P3nRo4MfohQDI/Z2aol2zDn4gsOx73ghC1cgc/lK7KjMN3jdcxfUMMjjkPQHO7fWwjAydYYlqtG7OxS12s6cxxpzAtcGmf+PFQDVBE2N7gFMXAPcdTxE3MnI2Ecw8ChNGcgSvjeDntH4u8rN6Hmu0ntU10wPN6bDXJI72Oj6+z3R9AkJvdKB+XwmfxfrK7ECjRgV8Dgm90JmhCS8KfnaHHzTUTF+zeRx+Cpvqft7eigSHja30UhdnXuqAk0yvdXowYuTAnUbkLFfnMkh7R0aUmL29Bz+7nvjgdCsZ1qmI/GxMgw8GEhsARvBzs2CZ8JL1ZabEMibdxadxjMP5Ei5bWMQ9X/FSdB77M5gsb8cwydDloTQhY16CRZY+e9YZlVOrV0fmRpS7YcoW2o5zXrTIMPM67Pp7Q/zgrxSqPfhY/wWAUqYoGJJELsSkeaur8CS7SZGzpqhpoXmR83y4eapFzvxc0eDzUhienDbCogZW9u3FMo+YA4dw6et+F+uf/hx2HTqMHZMRWiVpATKps9F9dgr8APipfc+It2EBJ5UZmbFBiqjbxrGkwtXr69hbsp4H7O4Cu/MuzppyLvHQrugZm94ogqZEwZbd3M3agR7rNm6/zWaZeAAx8JtV6Z1tPK3REyTNVDY/mY3gJQIjAL9KkR/bEjfo+1za61Jgvw65vDQRohtqbm101jPsWWDvGm27ysseNlq+Bk3ONr3NnYAGXMbYzlJc59/nCQsZG0jzx+jOXF3c+0mESOdHMLS2NgM/ER7+fWSHrf7HdHjYgB8N9Vza6xhpH5tueoicCvAz4tvXLmL2e1qMxgLJDPzqDnBoFdizlGBwrES/2IarOj3seMLP4PzffBFwm3MxjAur95md/2hsI1/7UWmBBm8pwQ9uLrXVdXOWK9xxZWYKfoBRaIiiLy3J3bzXp16XOapEzqFsj8uGvb3zO3JT8OObQvNQRX1a8XyPrp5X9Hcq29skbpSxQagf4lWEdk9FAqzs34tFHkzfuQKXvOzl2PXda9A7cABLUYXM/OxnvTsaTGTA6mf9nhwInZ6leXLEtBAaDDHllLcoxbST4yCmuKYc4+AUoBxrVwHcJmthJwq0JrVFKyxqkwUmJyeiZf5bEPiMUPBFPbXexYG+pbaBFG5JN6jIR34h+BHEmh5fD4K+hU3gl2h8pQDQ0l6eKGEE6NNaafy8dMa6RjZEfl760nj6BeFpGPmZotfZ0ZsBhByZm77bwLo+ZHzl8ExQY53ZS1hCnZ9NbSMoUnbkRc8GiN7Pz9UICZ6s+U185OdqrrcY+G34wRX1+YgeU0zTKaIucPAYcPb2DMMjE5RpDwcWtmHlrj+Gu/72bwH3uRiTVs9IDZYQpsMRhjQepu7CWn9ddEfhfZFmzuAiTzH1g9Md3LrpbQKykMnl+U/gU+ATdniEOEW8Cm9cB4Om43Z43JSxgVrUQsW2+vSUa38/jQ0EdgI/fvkmt6efIFXmdYXxkf0oVo8BH/sUvvLf3oxdZHnH7G2lawdP8Bn4NRT/SY6ePD2QN/tUu2q3UlRkKVlPYTSbpBgVGQ7GJW6ox7hi3cH+rhw4r9fDGVWObG1sMg3OemLivFnd0yI+P5ydj/mPYn4bDi8AsWiaAletwZkZGHFhhIUHMIHfppGfMzNlh4eJltXXq2V9e5z6gznPw6XHvj7IWRGsHTUtb8EwI0V+m+r8vN5PoyrZYdS0nLn6nbOfn7WhGYip60OzfIcz8Gu6QSzSc+BXj4aO7SXr60HV/Px8LTFm6YHEoR+FeXrAj9Gei8H46xrbG00t7Z3mjgdqm9EkSxwdHG61sXf3Mi564XOBpz0F5eKimYzwQGP9fTgag5dXCy4oc6mAzINYwob6jEyw5WJuOBdtET34hcYGoatL2Noacglqwd3K2GC+tzc8ZzdEftLeSZMnUaKiL31oaGklMHLHmaOuv1+WVhJBqpZoNQGewKy7rBwArr8eB978dhz9u0+huPIynNfahmq45v3uVMR3bWShldTGhu7TDWk3//MJ4is8MHOKnBPXssfFM06Ei3EAE1xbl9g3cOs8u0c3mAV01yt0JzW6cYKqWt9wYQgjuLBGSphkB4DVSpvIj4dv2WiIjS6xFJQEhx9GrsjNp702grJJgVNUPsJz0hg/xMg0fj7t5esENkpiAjv85v2qBZr7iwiPoM1NpqdNQ7tnaPwMXov2mscO7Bpgamp+3qhAEZ8XM1uKq8hvju11fn4l6qEHP4KhyVpcy5xJXSh/mbia4OkDP1c68Qm3/2UptC9RxiUGEbC0lOPwwbHNlY7iNg4jwv7lBZzz5Cdg4eW/BSxvbwq/w9EIg+EIU5PuRMij1KLZNI6QFRnSVm61PsVpBn5wE9qk41WX17yl1WYW9wJNWVqFdUINU9vqjIrY2zYvKuSbpdvjBin6Us+vzExDbY3WoeXE0ggQuU6pscMvp5oh388vMG9zzeVDI9NQ4+M63GpknLNww7Umcfnai16K7v+6FGesrKE3pd+LE/fOSlMEv/qHBvzEXofD00M/wJVWgoP1GHsHlQmmz8iAC7rbsZML9tfQKmJMRn07PtjtwmoPY0FCRJ7lGLOVS85FPIhZGA8iP47RJAQ60CQfQaPRGWFhLWzs8ChchGeEhzc1NUDzEZ5Ez43OLwBLtr8RMJ10xlvZ+wixmf9hwOdAz9leeeaRn2mgPGtqNlkJN9h0fa7Wx95c3lu0J0MDRX1GWMz8+CxS83W+2Ds5u35dzehlNMf/vtfXgI+2Vm4dJEZKiwTHSGmmSv87/zy36ZYiPNyvPGuxNB8hK+HyrClRJhWG3mzDjXhNzfF5LUow2LUd151/Li5659uB888D2i3bl2sc3ITYrOaqCQ3xEyfiJvi1cuTdwhhg/udxk3MeTenUI2HraxjdMeWlCFrApi4P/oS0zQ/LciJOxBYvLlL5uvktGg6HDfjNM7cSFIcNyEJjMS/caEWGYUtLyA6HzcrzQBoSJmFqHbLD4TL64o7pYZ0rQ5vgd+wg8OUv45uveBW2XXkVltbX3POe7eOwI80d4BVtMxPRmx9z/WC8k6BkfoBMLwLyxhE5zg9w1M5xOCqxdzrGoaErMNMQ9dxsEdvjFNVozfoz+Tyv0pSbWAeDDVViGjsjiXhiMEqeBz+TzfnU183kFUnhhc5Ke03r52p+ztyU9R9nbDCb7eFrgv51IzTCSNDr/WSSSvAjIJpo2rtDC/z4N1NwGRx4VYWxu3YccT/ZSFAHSEZ4yHXZXFmU8sqSypMU3rzUpgOqc8NHfrNWNpfOmrDZ0l6fHvvIkuBp4Mdj9DSDn02D8RcHq4HbJbBCGdcYUhfK9smKx05iYuwBiyULHew9+yz8xOt/F7j4HkCvY2bCoyzBtIqQRinqcYU2R8iSzaW2NIlQp868g+7PNBZJa4Ijh3HN5FUhnhBvQu8AgZuVePzAet3b9cyzxiGWbQl+7PDQiwKfsIVELSdhoTHs7RXZoQ8TG6wILVxOUaHE0eGy4XLhstopMldVfdF90RpJWmCbpR/rqN/15/jXP3ozzjh4AN3+Olqiy6g/stPbxSdlVGJiaOENBOZHYPxgYNtNboWkKEx/nSPMjJGlMYIdxkmCfhKZIeqh6RSHaEjMGmAc4ayFbchHQ9MAsreYg3Zy1mgYRVU1RuUIcZx4SYuLnt3JoThvox6QFxpnTeWJCgKPzeX1kR8JCh/5EawcqHlLK1tGHR4kSJj2uqix2kB8OCF07EG0svoio00X+bGlzqW/Pvrz4Oe21EV/Os4N/LxPn0TLDvxKJ1AWySG2tnFmYWrsRcxMZWlp5ae0WRHaR3pO8uIAkGmwGZpK5GydH2OXtZw28HP7hDVdng/cR42pKc8T3wHC4LjFem9NhQAzg9pA7prlHTj3BS/G0hOeAPQKDMgzbd8Gtpt3sw6iKWNAt88Z5Y3LCYblCGXlaqdONkV7q8QMTXje638YcCkqDBld/Y7Ep3AZ/bbCjZscXSlkJWoKXDRKbt5lQejKdJgtbprOJCCTLCUUOuuLcN3zbs2K5MLlFOnp7Od2aeCxrgQuBHY9WtuZeoyG2P+Kl+PQhz+Ic4Z9FMMhOFrUDnqL+nz6Y8Vc1jN8QfZWzPZq//CqPUpmfoAEqIKuMH4iF8Us9APs5yn2jfrmB8hvv83mAvewQAnCeIpJv89rO7pMRoxMYuTsVF9ejdq4Rc8jsxM7s9PCy1OsVufSXAIYvRYJbhblWQqr99HYIIz81Nfrokcbam7yCL+sNzgwgiTl/GKn+9sQ+XkgtNSXkaFnfY2NDqzTGqArq8aYQDM4Zk7MXujsxcwW2Vn0RnCkpZUDPzK3Fj0KID3B4cDP1Qw1y9fa28wFeox0Mjrt4GcGB6k7JnJGeL4N3Dk9u/MsnVKsHFv1YFKXFhFe1e0h+9kn4o6/9gJg5wIGRYz0zF0YVDU6Scf1ivBK62eFDCcj9Md9lJOxmW5waiF3GaNzlbbCup4wZZ4JFibx9VB5Eh6TigCPO7Scc3sVacmiisCiPFvkhz5IgkKCGP9rMrtICIEYwVP1PoFZSIZwQ60/1/fwhcuFqK88n0Ar40JdJaxkU8dYpo/d9ftw6YteiOhL/4xzqxFYi+FwotpmUvPMdGOqrAGMNim+R8sw8Nbb5GHRnTNCcFfq0vsBygyV+3JsV4kEdbeDown9AFdxwPsB7slj7Gj10I0SVOsDxLQJQ4LMkh830NuJmX3t1Ad9XsLV7LsN4GdR20bwM/AyTZ+r+cnJuc5aQZrsBcyWJssE1S1j4KkoMk0cO+zBj7XAhu013R8nwG3s9nD2YS7SaTIcRh+evSUYNZPXBGxKW0MzUp8KmxaQ7zMpi09t52uEfj3O1GCMOugGYaRI8EvGw9MMfi5raBydA/BjQmTghxiJqSoiC6hr1syjKa4uOli954Nw95e8DPixczBpxcDunRjFKQoULtwgS8zMBECfLkTDNVSTMTqRk74MJqVp/+aDLXEIxAWCHyM4uT8Rc0S08l4Dk+YvyMwWjxv5HTx4sAE/RX4Cv5BenmeCGYkRkMK+Xm7I/HCjeTQWgxzW7gSEBFz+D1NlPZ5Hf24jjQ2iNMf21QHwhS/i6y//D9h25bdwVj20YmvOH4rBiwc/K8RGbPBnQ46fnXCrBj6CuXMsdjZYMz9Aq83xil3kmLCh3AKzDMNWhiMosb8cmR8gPV+ZAu9sL6BHX7dxiWzKlIQl6alPcblep+fT7lJR3pIaX/NzWjtFbi5tdSLlIPLzAGaSB3ut3bzHsb1eEyjCQ5GfvzfyRDNAjEzJZ73CYosJfhxiL/mLpXauRqTZRa7mx1TfERUyJqAPohs45I1IJXAOenNlRirjAtP5mXmBG23pZnY4Q4MGGMdO7Gz1RU+YsOaXkGw6rWmvAz/22vI0aS6aPmsaRxTE0/8ycubBrASnwDieYm/ewb4LLsJ9nvs84N/dB+gmGO5YRJ11rR7Pep+1kPLiHMHEzwOajIxH6NAEIUmxNpma27cs7jeL/ARivJ/v8pjvCQ7xhmB5k5FfKGURKMk2erNpS2EXR8jA8IMVhm62nPz8+CVCNkfhrTwEQ4JDj6XnCWt+UxIeeQvbj62jes/78bU/+H2cdfhaLE3W7XikBCRi203Fq37uJL0xwW+CzBe8b81RnxMhs5ZJlo6w5KIzA0LfzcISGF034omJUjCNUoxaGY5lNVbKKW5Yn5jebxkRzmj1sBSlSDmOsRybCNr7yDQdMjI4aMDPZ8Suzc2DnyK/ULtHtld1vtxHfhvAT10cXusnfR9HEwRpr6a6SepS01VEQ88N/Fjzc0OP3GPO+HAC7LBSaYwvjwEfrTU29DZ3w9XtXN1P3RkuvZXuz3VwBCLnhvBwpAijPEuLG0LEM77+86YcZj75AQG/BBgQ/CgbZYTnDIDsb4If6+pERka7MfvDKVVJK1yftXH1zjvgjk98Ms585hOAhQxr21qIO0ug5GWx6DYTCUd0K59ylvbQvneLaXQUY501Vh/5ETPmCVBik+r980Jm4oassEL9r9bBgOm4Q8vp6mLJQDDYQ+poyUz0uoAulKXwg8TmWok9kKbotfnipXrwLOJj87MfOkzXYkuXfTocMstyd+C9ASLZ3ukUWRKhc3gFK7/3x7jqL/4CZ/UPojNas+O0WxjO2Q9J0p2nMt1dKHpO/cDoHw7wY51m5gcoFpj3gwmwkFNvlaMaTTFm6TkvMCgSrMbA/rU+1nxb1S4k2Fl00Clr5BzxyXa1mgmL0/OZ0ap8QT2SSEJkB5GfqkZZi3pzTd5i9b68qdsRwBq2N6MPYzDkyFxc3HtN8JznqPy9gacRHA48CXo287fpI/ZO0bYOpxlk94fJX5TyMoWXjb25XrtorBk9KfEyHZZZl5O5ASM/pq2yofcW9RgOvS29i+huZGmlvl6LHP2Ac7O0YnQ5MndxRX6U29BW62ZJXXyIs1Xv73wKeLy/NUKVFzBJppg1MGhj7J/RcBYRxhRsozTqsMqAg0mBa7t7cMYjH4Xb/IfnA9vbONYuUCzuxHp/gG2dLsqJqysx45rWJaYV0/0KHZqhIjLzYV6g5tvXlPZa2ZDDuLjPNhlOTiygkJn3CqrUz8vsNByFO78PNoyuFNiozifjUTErAjeltmG9T9IUbrSmKYX6m3DZhs0le0iPJRu1WKGsSownExtIRFZJEanVA2nRzgPdgM+3JdG0lHYTV1yNK1/6WpRf+BJaKzdgR1ah4jxfA1cXzk/kjGyUvVc43errfRtbz5SUigUO+z8dSM38AJ23YYp+t4fr11ZxeDyxGs1ylmNn2sb2CVOgCqmlioTMqan+rc+Xv5t3mTY7Ngsv3RN0VnHefU6C0shUqOmj8ajV/HLX45kR2AoHZnng3OIjPQM+1u4MOL1O0M8AdnKaoNOjaY+b9wNMm5TX/dw2FcrP6K2b1FSjJA28guFD1p5mllTq5HAEiElV7L/T9PFvsblNOjym+YFLoc23T1GgensJfnQcMhKlNBLEpsQFBgffC4id6HtlXMHdYqNPFSKbm09g22OvqwYMDJIWVjpnYO95e3DPj7wTOO9MHDo2QtHZjin7KgmgSYUomiJjZpDGKPMUWZSjTZ0pazGFq8OHGt9QBSLlSWiPHwZqDIaY2nJ5tcCJFVYmudV+MZGzXgzreqFnX5gWh/U5FR61sXxNNjIaXCzSI6wHNk7MjrHwLhtugtNoMjazQ9cj6gYeEyCLPLerQ2qGdP56Nx0Ag0PAl7+KK/7jG4CvfRPt4SqWUtrnkFFy38zZdbvHdmUL63y36prfiR7ubrlRkuJYlmPUbuHAcB376Y7DTpC8wNl5D60RRzOyRdCqpYiiEnFKX8AK1OZOyNTZuUGSwae9GcHPyU+o0SPASdISeQAkcCUcXGROzg4QLZILjQzoBmz1QccWS/oiPaCL9jQTxEeLpvmTnIYSGgeodgLbMeN7eKXzYxZBSyur+bmWNlezm01eI+jNansOpNQFYnM6SFgYezsjPixCNLaXMz5c2mwdH5Y2u5SYkR/BMxn3vTECnV683vAWBr8TPYomUYF+uogrzz0TF/33twI/cUesrNIzcgHlsESUsHmSjkoTFGxlKzJURRtGh/CkJPjRNaYub9TgEGKOentDllevM2AT+AkgFSEyizxue5vAr9E+eRcMtZuE0hLRx+rtVV1vHvyYZzP64/NidLmDuXHh4GIXwQXgxxx9ODDwYzTBNJjbMQ9+5hnG22QADA8BH/kYvvHqP0T38quwDWN0I+e2kTOopNzjR+C36fHNeuE6Vae9Ltbi0ga/H/K8+PYixfa0he64Ro8257wgVSMkUY04TywdHozZs2kxvSn4nbTEg5+P/FzE5iI3avqMoLDIj8+TxXWs7gbws0hPGsEbg59Flk2k53V91g7n6oYmpDbxtB+X6Ts8rAfZTEv9RZcC2i3AbzaDIwA/z+puBn4GnorsNgE/Fz3KvfmHBfxy9KMeLj9jO+7+jv8X+HcPwHhSYFTmmDDzyjMMMDAnIY6QYIdHXPRMdlZY47gHP2Z847H9D7NPBk4MfljXI26EXIAySb6fjG7Y3iZegJnicTs81N4m8AuLhVxpaFYagl84b0N1uFAGo+HjphdjTcUPRQr99qn8Npddj3+T4RDrgz5GvGImie08a3ROUov8rB6oJnXmW6N1oFzFkT/8Y1zxpndh575DWM4qZOUACZfjqn8Eflte2G1yXFxgtRqjInGwrYP9o3VcR2EARAAAIABJREFUsTY0acIZ7RhnFl3vBzhBOVwz2UuLNbSEM5KYFrt02sDPO6sw5SVAudkdDvAMjCwKdOBnxgcGfi59Tayjw6esm4BfxDEF3gF6A/jxCucjTNlfOV0ge4t96u3HrNqh40ssLLNQ1B0xfG10et6NubGfd+luE/ndTPAzVpdWVkHkF4IfP2/q0+Zbc+Q3jXIM0cGlSz1c8JoXYvkXHg8U27HCYHhU2SyPMp1a2SRDibxdIM45RNyDHxt8aZxA0fRoZAA2P3+XfxMzwgguzFD5OhUkDJIUDer1m+zt1dDy+chPK1X7mgqQXLHoZRUWw43hY0pgVHw0SYoIjTTdMBGuAT9XVMR4TB3QEGOmE7SkSZ0OMEsztLwMpiEo2CBO04LRMVz1n16DI+/5KM46uobtbOsYrZolu7RoP4r8tsI/RmoFVqcDKrnQXtqOY3GJSw8fwXWM5xJgRyfCmVkHuycp8vUhqmpkYldj18ifW23WCZzlqWetZ9atkdpgqSYSs2jMASD9/hwZ4qIzzfRo/PvM/WPrtNe5xnhiw+7lIONF0ewcoa7Q+nydf6Grlrh+3pLjPZni0hNN6aiGEM2Bn70uqYt0fo142aW91K5J1hKmvY2Xn+8Ekb2V0t6YF3Dr/Lj1pb0lMkzjLr7Ta6Pzfz0et3vu/w3sOgdrw4rDA01mVcUcYzS2yYlZK0NUdEmhILdCvEszzD1wMmnAT5phcQ9idBX5hZmm+AXNGhI/oY6z40Z+0+m0DkXIWkjsqiK4UBkvwoP3IcWsjeUGhZKUsPuDy4i4sGPRnHSZ/VaYlmSDSru3YDB2NDcjPxIeBdOlkPDggXPDtfjGb74MySe/iLNXB+hmJarxGjiagsEhAxITAXskzEh4/KjmZ2hovhsEKI4sZBcNSkyyDGutBHvrAfau0y0b2Nma+QFSBxiNOQTJmaCaXRh/SNX8JDsxmUvGyTSu7kewM8Dj34URHq6WR/DzvblN14dLe7cCP9fX66yR7H323hn46fNcCmxDS5zFvcCPvabeeNTAz6ejaj1rwCskOm4C/KzDY5O0d4ORqT4nqPndmsHPpkInPVzRaWH1EffD3V72G8Bt74hRlYB0o01wq0aIYmZhlLTENnkwiQo/Lc6RkWXtMkM1WYRYI45BjQ0iOxTlMTudJ1bDS/1xzUxXV1drERdybREbG65U+r9QtiLjA6GupDBCbrW+heAqWYzJaWiBxQKyMUiMNNz0LRdV1DMJTcjOaYYEKwcsFl/2TXzxRS/Brq9dgbPWR0gT2ukMwcCBxyLTMlOqB+DXdCf4QOBEC7639uVYdhnSaLJVWO2rzxOYv0Ovi8NpjWuGfVw7cj3D9AM8t9vDrnLmB5gZdzpywGdZrwcZ1d8Efqz5FRxO7thdB35O92dKdILfJmlvCH7zaW8DfkaMML0WIyxZjUt7NdPDOkAa8NPoSdrQB+BnVvSuZ7exnxfL24icHdtrshbvxGx/B+AXpr2bgh+HnPu099YMfs4DsMDeXhfXXXQn3Ou3/yNw17sBrZ793lS5MOWNfWMBpS5D41dT5HUBjrRkny8HagnM5s8pBVTzhioCSJXl5lti5wF0s3M1uuGGG2q1ohHE+J+gJUaWIafS2pBtUW/vPKGhaFAi6fBDlUpr3m/KdESaK7bUtQoUrVaT2TIaZI2Px+yI6fBwhJLiUXYucD4wwe8bX8Elv/4SnHfFIezqm98EppigyCNMxm54ivOlc9Svm48b3P4Ns73Ud60xEo6BLoGL0v2ywrAqMSgog8nx3dE69q27suyexRh7kh46a2XjBziq1/zB68HP6/Ca9jZqxFh/8/8JfiZMZt3P2t0ik8U4S6vAtt4iOjf9rdEJygqr6R8m0CWocoKnizAFmDbHmZGfT3vdZDfH+JLRtbTX2tN82qu01fR34ewNL26WVMWzvc6clLo915sr63uXIvtpbTau0g0wn8lcHPFhRgrUEt6K017n/5LiYLeHKy84Bxe/6pXAve7NQb9Ai/yuv96wOwhTDMdDrFltjzFjgZSdIzF1u645Yj66E6mhbrKNff10dSqb1rZ5rz+V6VZWVraMUSKKnBW5hYJl1fU2MxAM3VOlw+EnCDhZoNxsORkUSAZjIW3kGB3KWtqdDnKmScHNkJ0CxtEYqysrNhiZ/7lMj60yn/wo/ufr34g9Vx3Gjj5nVAwN/lpFgpopDa8+lvo6yEsIqB4Qbef+EGj9TjQC3crROvQDHCy0cNmRVVzPITYt4OxOF8vTFItrFTqsK2QTc3O20oaP3mlJb2BkrCvBzxEe/F+a1q8AZS9uiFG8EfwM7Hza21jZ+2iuGWQuUwR2f0SoLHL0n+f1g0yxNSidjfNGitioROff5wiHKRKL/LxVlW9PMwAzk1Lv49eAmZe6SNNn4OZMShX5ObD7HsBPUhdGg4HUReq6UyFiPtHj46aXi0D3vvHiTlxxxk7c9QW/Bjz+cUC3B3TbGJilFUXmrD+VWB+sY8B9Yx5/qdlj8WfhbxKOqVB2KDwSEyz+QXW9kH8IDVbCrjD6/W11s6HlYUipcFHGo+rd5QqU8oaWVsrJlbPz/RvkLMFy/ByJGZUaE9jsS8UxWu02cnYHeNshRn08IPjFRoMh+mtrVmzPeEVn7+DaMeAD78HX//At2HP9Cpa5Y6MxxtUUeR5jOq6cGt3awGbgZ5ad/qjSEKOb/qF/+N7R+AFSpeKdPGZta84PsJ8nWMki7J2OsH/gRtzsaWU4J11Ee0oQWXOqf3b2pK5Dx/p7qf1jTbHV9sDnALC0Wl0IfslNgp8zQ52xvRt6hovEwK9hkAPw08hMDlSaBz/XYTFBMuS9fPqczm8GXqcA/MLhRar5hWnvrRr8nGHBqLuIqxeXcJdnPxt4+i8Cy8uou22MzV2IinjWqqZYH/UxtnoxSxBUclRWm+f5KBmcOIRQZaLILwzSwjRX4ysbwwrrTKoNV26yvU1AFK4wJDVC4NNKxbJI5qIwk8sxVVYqPZ/2ksAI3Zr1ZZmWMO21k8fPjOCyLEwTUCfDEfpr64ir2hqiKVVoHzmI1bf9Eb775+/CuYcHWLaBHnQsntj5wWONXR7mfOK1gQmjFT/GUpGfhnD/8MHb8b+RptmRENrKD3DCGs1CF4ejCles9HGQA6g5Fa7dwVKWo5iOrD824YwG/oZ5jpQ7P3JWSBHTT9+h0YAff2OTu/h6nSyurCXtxpHfjUTOgWEC0966CGaGiCH2kZ8BsWb5WruPi/zMUoppL/v/PNsrwmODqNl78zWpq/X9ity4GZHfZuAXEh63cvBj4tQvWtjbWsQdnvY0xL/2LGDPWSjbHQPGwrwyOetlgsF4iMmI0pcY05ptsTUy6kbZVpfnW7o1h1b10g6LNJUJy3ymSVwi+B038mPaG5oMhC1lXDFRdT4NVW8vI7kwFFUXh+xpwjYUgSaBj8ts6NPz3RwZTxxvaqhan1Vp6M46LTEeDK3ml9PKiPn+9ddi/x+8ATf81Qdx7uoYC+MRkiLGeDQ15wl2FtE3jO0HYeSHyFmz/1sHP/2u6u3kRC3rUgv8ABm92QiodgtrSYy9gzXs4zXGdIAFdrfa1gdMap1GAQaCaeqYec3l8GSEa1dz4OYIijl/v5sLfiZe9mkzB7BL6iIDVPoD+ppfQ3rw4hekvYz8zMHllgK/raQut3Lwo6/GepxgX7qAMx/zGPRe8VIbZzlu92wcwoInK+tojOF4ZG5L5j1cRebKRJeYLHGjKuZH0yoDDLvNwkBN+MTgaN4NRprk44If2d4QpCR10QcLDEONjVas94TgqR7fkDFWVKiwdMO9l7TYNvi2NS7bsD9VbcVhAh6L8YwAeWJZZ8iVl+Pa//oq9P/+49izNkY26CPPI/Qntc22NmKk5FT4xINfbTW/H4HfxojQ+QHC+wG6LEXWRoRDcsBRlCNa6OFgPcHVq6s47Ke87ikKLCQpWhmnNbieawJgwYO5VTixYGNswOE1jsBwQ4xC0bMnPOYiP9eutjHt3SB1Ia0/L3Xx3SQW/hNQWfJg7cldSW0befE095a+3Foc0yu2t+nw8EakJxz5aa5v0OGxQeTMLiUvkbnV1fx4yhL8auBouojiQQ/Gzte9Erjd+ThadDCaVtgZZaanHCcTk7Nx+p+BH/0j7Rhy/ePCjZD1DXEmxJqgI9dAU7d5jLopxjeaTCYN+IWsrnR+RE6TMHiVvB6rj05sr7R8XE5tKur40GtyfBEw+oDYmZ7KEIG1GH8zFT4rSpMJFnsLSBnxDUeIeVXnFeXSf8V3eaX5p8/hrLUxsN5HUUQYTmvrNaXMJZnEiDdEfvTr+VHkp30si6pmTCUxQrM6jIknfuTgoNV+XWKQZhh2cuybDHFgMALzguX/n703AbfsLKuE1573me5cU1KVkIRAEgY1IODUiuCAhgdtQRFRcejffnBAoEUmA8GQFsEm4NCA/gqI2qit/+/jRKMiaJNWphADknmoUJWqunXHM+/pf9b7fe++3z2591aRUFTVn3vynNy65+69zz777L32O6x3LQCznWm009QIWPIk9+ib6svkhnRybepb8sZmVZ3NuBsbE4wEdwY/d7Z3kucnVJeJhodOeNSRn3BxDPiJiAa7vXyOjBafzNx+hcBv02zveQ5+vM5oDtiPpjD86qtx6Dd+FcXll+BYGCGvfMzmPoI8QxYVUs9v+CRIBSJ4ytlfDiPwpqn9AO0/EDP038QaZpOuloACoCuIoBjlkqR39O3VCQ9eDEpM1qkMTmqwYOiiMf+mdT1FXZdxzTdW60qtFeqOukKnGm26zVbO9boSNHJ3Zso1GmNhdg4BIz6qbPBC4oq33ox/e/XL0Pz0p3FwWKLo9pE2PAxEuw5IQg/BiFp3PtjBNGnuLvi5wFdIxG3UOpSboKbuygJKggTeqMSwykG334o8QL/AyV4Xa0WBJoCpIMJ0q4V2kiKhuosVD4hTC2wW8Jj2ivCBRH4JSio5CwCePvhJI0MnPMTgyIKfrffV3WVrdiR0F0fYQLqJjFCpB+lMeBgfDiNs8OWO/LYVNjiPwU/UYKgCzaZHNIXFyx6Hx/32jRhdcRmOsvRAf51BKcbsRVKh2WwgpYQZAmRag7em5a51pTvDS5zQTvBWDBJthmzl28sga3p6etvC9ybfXq3f8c25M5yZq0HKQWK3qaGhqaaqfCcVNuC/XfrMpMS9kJt5soUmBO4NBhI10rGeoCdephRUHI0wv7Ag3L5qODYUBnboPv0J/NurXoapz92KA0WAca+PdpPS2JkMjsS8s4ieH/lIpsgn5uUeC7DmmDzau70CfkIBMm5mEo3Tu8EaIvmcshlVIAEplrlMHyvjEfrk55HcurxUW122ghDzU1OYSZtI+A3mJUSxmfO3JCPHIUpSW2ScTdNe6vkp+FlBUxmPMzVBRopG388IIci66g4nyjG+pMW+0mIERK2QgvX3kFqfvflR2EDBjxL2vs72UmaerIO8NCrMouRMMLSjbUpf4TkpDQ9jTK5Ul1rmaqJb7FkdwG0lrTLqAZqmiytpdT5QXaRhxsivArJoCl+88CCe+Lu/gfyqx+LBKEHY7KA14MTVGHlUodFqoBkwcPGQiUL0hrycBlrEIOUYawRH8NN6oEaEGlARq5RzrCU7HchQi93t0G+Tnp8bwakKqhKbFeS4jAt+Ws9zFVhVqn4y8uMySn4WsBRk4xgGO3JAdzTEaJzLRRhRfZknkkf14QpRh76dHpos5vGEZXb8kY/g9p//GVxw5IuoegPp7EaGOCR3dgNsalipcpbmULjgt+2t4VHwB7fxU5cbrFz95huEsf4UIR5+J76HYeijn6Y4sr6GJd5s2AWemca+5gymC5oisXNCL4+Kdl5AJ8HILzEuMzTjCMHUjKhrM0VVT4+N2V6dA1bfDyuEIDaVlk5TS9wbIYXatU0BUIQSjJKz1B7N3U/ODelEU9hABEqNEKnciPPCGA0xwxiPRexUZnZd8KsNjDYkrUQK34qZCmhaGXzRAVQh1HNUzPRhn+ZWK3PIc6K9gDs6HXzNb74VePpTsN5oYb300aaIcFUhi41peTuIjK2lTLZWCGT4wAgbcFRNp8Y0aOLrOtvrZppu44PrcTnNUJWBwuVPO+11wY87oaZBulH9+2T6ulPaqwdWO8Gav5sZXbqOG4Bjga47pvIq1XBpoVeJGxbNaDK/QjjdkJp1x+fcGrlYFfDhv8PhV7wM+498UaJDwmlsQVVEE4xq5cP+bndX3PkIjIIA65QtSmIsDns4MeSoO3Dx3B5c2JxDklUMsi34xUA7BhqBOOdJJspxN6v2Qh8Ho8+3MZ5mtPxMxCeRoKRSfKo3MGuJDv9PZOut2IFsy/L7pN63AX5seAj4sWlGYKJpuRKcFeiE4mKl7FWN2aHEiOERVVtIhs4pbLAhca8KLiZ9dlRhrIERI8xzScb+kZznzM2Y9o4b07hzqoOvfeevAF//dAyabXQRISxYcqJ7oC/g1wljsUfdZAbD8dMskwhOBh5sf0EnOjTycwMsbWa4Axe6notTO872asNDIzid2FCeDHfI7cTwQMlcrvXYJJgpbUXn8JTHpw0Pt2Os60nTgycl77BUbwkgs6V5RkctIOJEPXPXwEfmlfDasQzTT3MwvkfHqwr4m7/Bfa/9RRw4egQZ79IW/FSvbRf8Hslpfep1SR8aBRGqZhNrHvUA17DEWeHIx765vZhrdNBCgNQLzEghO1DNSDxeqwgYkdnfaMELjKOb6c5a0QKhqljwq1NkoxTDlFn1/EQSy9YRDZ/P+naIMrQ1MWJ+pRqQEvabzICMATUZKhn9Me2lqAajNqGmjK2fh0N2tkrPMpvLC9WCXx35kT4jHeKNsThX2VnNj8z654aHx6m/6e2XIPiNWeqK27hregpP/2/XA9/6zRi3OhgGqdhIEPzGCW1NfbT8UJwB+Z8AmGfmel2pesUNNwrUsVnz9W0ENMobdknRbkq8lZdQHZB1u13h+elTwU+Ljm4tTwFSBRA0t3ZDUM27tSvs7qhOgdQ7x04P77QEuDhALg7stE0MkJakqBhp9FGZIY+A4bCPNg9ebwh/WCD/q7/GA9e/EQcePCodYY7KsW1uTRocc+1H8vXurrvdERDXkCBCj5FTGqPqNHFk2MP9dNOLgAP79uHg7F50vAjJiKDCem0AzLSAZohBVSBJGqIsY8BPR97sOJw0MKwStK35kbpCsNywvjRqzawbbwgZMJW2svga8REY1cRIIj9GpWVtSCT+GQQ+qftpnc+Cn4KZTYHF80NkqDIEVuZeDZBUrVmjRvX/NUIJJjqs3dsIrpSxP8vubY/kDJcySOxj1Wvh3pkZPOUtbwC++zuA1hRyylfxMIGWCaVQXegMSL8ZjrYp+ClWuIwSqT2TkmS/KxejtJw22YhVrHIpLjt6eJDkrG+gG9WOrtb23IOjVBYVHnT/pqmt2tBNHlR3LE6AU60DfQ95EsFPYkRhgsQLOKhh5FisaXYfnO1dMZHEMEM0rjD8y7/EF294Ey48fky4gJPgR76ZKPfuPs7QEaCIaYhuSf+PEOn8HJa8Arcvn8SDzBA6IQ4euBB7Gx3sKRPElDbnnrQaEgEyoicVRmZvHwJ+Vpm5tqykcAHB0FpXWg5fab08jHCB0e5jE0S6xzrZwchPutqm1FJnOVVpanzyNFGfdHsJbipGKhMdprnh+vMWYmCUwZfU2Hh6iAx+XSM0Bkh111jqgGYbXE4EOujexobHeQx+/EK9RoyTWYz75+fwVb/8GvjP/x6g2UEVt0zZwwP6XoWsyOAN6V9MCSv7PaCULNJtargnq9LmXAMjBT3tBKsogstXVvBcXV3d9twXYQMFP3e8TRnXLolQQ06Xca1psJ5Q3JHJ2V59d0aMqtjK5XkvpjsW5Q7zJETUaCAKEkTwQN09rQvwjtEvR1hdWUIniNAcFQgzYPgXf4HDb74OBxePW3ItJTlNQVsmFXbB7wyBntmsFK3hISB4FZSsBMZpjG4zxgP+WCSx/GaMvTMLuKS9gPmgiUTmOq29JDtbVs/P1PRcVZfN4Gd4ftbQSBzbrGS9/Sl6fTTYtmrSm0zLBfwcLZ/KyKURCA34baS8UgcUnw1jWCREaCU68yejQ53NtTU/giUzDzE+krTZqLgYgyNrcekou0jkJ+BJgDQNERM5clLmNN3bHLbCGf2ST7FxRnVRM8bxYYDDC/O46tr/gsaLfgBoUtaqXQcwBL9xPq7BT7yepfFo0l5X2EBxRtNfAiBxw1V5docpGGxN4hS3QbzZUdXFFTZQEQMCkzofuYCoyKogpmrNuh53blLYQFNjReJNKs/C+GH3r0Aeh4hbTSQeSRJAzKNqv2BGb4NqbMDPj9DKSniDHN0/+3Mcecv1OLS0uAn8ytJEGCTa7kZ+Z+7SUFWYOE4QjEoMCAaMARfmsJh6uHfcxX2jHsJOEwdm9uLg1AL2+k2kFPbgWAkjtYbR89uo99l0VURQnTog016VvGL0Z9Na4Q1q2kt5fVVu1maHdFbsU8bbjH+HEPoJNKwr23RXRA3YKCtylLZR4Yl1pUZ+rP1ZAyPp3DLyMyC5kfYaEFQDI6Pn5/j7Wh9gkzaf/+DHZkdK0nvfwxf37sHlr3kZpn70xXwRaEwZnw5Gfr4BPwwI9hTANWrgBD+CoIIfX9NgTBscBD/ihoKfAh/PbMUb5QC6zdfTmu1VcrOCmBYaXbUETYkVUTWC00IjX3clrbYiQHPHSINRdWixfahKjItcIr+k3Rbw45SAG/nx4I29HKvLS2h7AdJBBq87wsk/+RMs3vhWAT/OldLZjan0LvidOcBzt0wxhHFMa0sgzT1EHKj2zEjZsJ1gvZPg08tHsRb5iFttXDC/DxfE05jOArQ5T0caTFIZPT7W+0R6yur3KdfPmhDV9pXWk9fV/6NFptT8rEdv3fTgsjX4baS9BgBNw0Oaanxa5zYZf3PBzklj62VsmsvfDfiZbi8jSI5ymchPTc8dPb96vreQyI9agL6VxDpfIz8Bv3aKB7sVju7fh8te9TOY+rEfETFTF/wGJEPTapaycwQ/UtAYqdMLuqpqawyZ9hI/VNNY5UOJzGpa7oKfqsEoUH5J4Hfs2LFKndK5cb6xiplyg1t1S9QxiUBGDo47huKKmbqtaQVH12xEOD5FTjtsaXiEdGkKmwb8eDtg9Cdy9AXGfoH11RU0Kw8tpk79DCfe9z6s/uaNOHjyhHC0WPMTQgPTGfqP+h4q3rl3H2fkCBD8hqHJbDgLHFUeAlKRrFvbMA3R3TOFO/ureGDURdRo4dDsPhxqzksNkKkybb0E/Fi7q7u1Kn+v3V87H2xrfpSmp88v6398lhy/FP6f0+G1hkoCqJpCyFHYaIgR/JjCSqorYGhqfnXdznruGhKyVX+hZ6ekuQboPDEtN+CnPD+q3AjXj8CpuoAy48uanwFaET8VgDTgKWkzQZhiu6xPiqvh9o9zhacqgqVpiDW0cFujIWlv+4d+AJhboGQBfF6rPE/4HA9R9gZiGuX7RoyA6s4sWSjmbDXFoTQYNSlSUCRWzczM1PjD6FFTZm2q7ljzW1tbExl7blDDyk2zt063xRU90M4twdFdT2t/3Al+EI0qNX9364shx6DKAllVYhR44rcQeCGC0kNIz1ieDJ4n3V6vEWI07EvaG5JW3htj5b3vw+Lbf3UX/M4ItJ16o5r28vZCJRhO5UR+aADQZ1QXoccLYyrFYW+MY4M+kqiBS/ZciIPxtEjnB61YMmBhGYh/r53OENl5D6CqkJCWLYlZANDYYzJdLnx6BluzdL7O9RgtKviJz7Or3b2R+tY80y3Bj0DoGhfZaQ8bITJSk3oeIz9pYJhmBmuIrAHW4CfgaLfjcAGNwbmhuzBFFn3B8xD8JEaLfaxXLXyhkQr4TdHFbW4PhlUg3V7e1AYhLQ9KxNLtJQspFA3PQuSuNp9rClzSFwiMiZnqDrhRn0Z5ij86+6sYo5iz3Zkswgaa7rpvoLwbbRVr+1g7wW6R0aXJqNyVjsq5O+JOeEh7W2CaAMc7Q4VRUSDLOFtZIs6owEIOdIHcr5DOtFCVOVoyZF8B6yOsvfe9OPbW/4pDu5HfqZHqDCwhs53WIGrMRqrvwWdZgjcoL4boijGim+3geOrhvmEXS9kYzXYHB6b3YKbZRoNy54ygpO6TICK/jwAoEwAlgnbHgp/K3LObu1HzK3xvI/Ij+Ilis013xUuYqbgWj23kJ8009e61nTUBQI38NMpjCqwS9DaSIyDyYuRP2+2VtFfUnE3DQ5ok2h2WyM9OiOi4nLXAZPRnwJP8VhP5ScZCype1d9juazuXIr8q9rFWNnFbs4ErXv8KzPzA9wEz8zLh4eee8PxGsYcgDg1VTSSXtGPDj83r3kjduU0N/eyusIG+ppijKs861aE1Q02bd5zw2M60XAUE5XSxyqiKwDoz59b1dDnuhNvUkJPYWldqE0XDU6EVyOiRh7FXCcl5RCfscYFG5SP2Q2SsBxL85mh2XCJlYpuVwPoQa+9/P4796g04tLib9p4BbDvtTcqomw8UFAsN+L0FaFYEMBqiT8vF3W8n6E838cVsIObojXYHhy44iE6cIKZxJukOIdU7EuMoZ6aw4TeaTh2QYGpmeQXkotBGfp78LuZXtuFBAKzETtNGkHXKaylUKuRAoOKjBj+HrkIwrJ3dFPxMWkyqC38GFhxN5Ge4ggKKBDwCpAt+drytdolTAyTZnon8zjfwk2GNKBTwu73ZxONf/3JM/cfnoZiexXoVIioD6XmMEg8UuZjiHLciN495QF2/DRaIqy+g2aiOt7kNV40OiTfaCXbH25SvvOOEx3bgxw2qBLSSBwliOnKipuVuGquoS/Dj+hq28gNxOe3o8KcgNwvEPPFocedX6I3HGAxG4r3R8kIkIotTYowCCYmxKNHk0aYSR2+M3gf+AEdueNMu+J2FOMccAAAgAElEQVQ2TJ2JBc34Em9eogkYGjHTBkIEFcFvBugPUNCweu88FiMP96wtYc0r0Zqawp72DFpxihZFUZn2iicwlYM49cEmiE1jrepLSSd6sbq0VJcgQBl4UvPjeSSgqBMdQqkhkNqHlNGsnZ8LfsLUnaz5cTSB9TmTnhpvXQNoQnK26a3POeBsbHl+pjPsF8YBTsjSdgKkBlFJfUmvMdsVSk0NfsZc63yK/Hg50pyeae9d7baAX+t512DcmZbxttSLkdOTO/EQpTGm6emiNDYe39Cvwc+1vNXSG7FDwU/uUdbiUktwLvPEDcCUc3xakZ9koGJAbcJRVXXhDulImtbz+Dt3SJshmi7rmIoKG/B1d/xNOzN15KcdN56PFEXMxhj0R6iyAikjvyCUtGpQjJEw8vMqtJlKUdFlUCD/kz/B3b/0Wly0G/mdCVQ7jW1K2A6yKtm04g2MhkIEIDpzBSSrU8WDJ3yUoIhCDDpN9JoRvpj1cWJtDXtn5jHVamO63UFCS8uKij6+nFtGt5HigtoBDiDgp9QWUXUxDm3K8zORn6G2mMjPgp9xVrcXnhUqJOgxixDCmaG8SOorHV6Cn+X41bU6y/Njk87O+cqEktTsDNFZ1KGZ+rr8PpcnWMvgm6ZHxYaHBT8Sgk3kZ+qn7nTU5JdxrqS9PKRUAOp5bdw7PS3g17zmORhNzaDnxYirUCI/gh/Fbad4Lrgj90R7TrmOONf/UC4fP/dOEvfuepPgR5w6bUkrF8R0GoNRnDswLIGa7QK70jMachKJXTqLuipxPf6bH0T19+XOyiIvU2O/wqDIjcFJXiKmVDoNjFChb8GP57SA35CpcYXiT/8n7nrdq3fB7zRg6swswk5FiIqm5+K0bEyVK44qJqFEBIwKW62OGFVT2bdsN1HNTeNkUOLo+iqyokKr1cJMZwqttIk4iBAFkaTA9AKpyAcT8AvFBJsplnR7bWdX3oPEZnZ7SXkRorOhtRD8JCKkHo2Cn5VVlzRXWNr8ycIlnf60E2siPOH42fRWZK4sH5AMAkNqzhCyc1uTlA2njzxBpr1S+5N02Ki81NGjjLhZAdWM0u6ZkW8rjN7q+QR+Qspg4OK1cXhuTsAvueY5yDrT6PtJLWwgkV9sVF3Y6a2FDVgrJtvDevtolliPwPq+YIbixuR5THzSabNJMVPi1I5p73g8loaHAJDU4IyktDY8tLCoc3YKfipNpbwcnc/THFwJ0C74qSCCLksNOSGNyt2jAs1yctIPCspdi8EdsrLAMM/QnG2L/A2H5MkVIvj1/vRPcd8bXo/HnDghw+QhWHBnsGA6SHIwCkN7cdVd+DeJb3cFXx4hJir46cEU4gOqyMc4DZGHPoJGKuAYezGCKEWZxBgnEUatRHxBbv/iEUTNJtqtNjrtNlqNJqIolsjRpC6R3Gylu6vE5Vq5hYIYfFJp3DQ7JPIjxYmEZ2ulqeAn4mYCerbZIXmU6nc5fD9LZ6kjP6nj2fE2Njs0TeU5ZwUOcnr9SsPDeoNY1Zca9LR2aGuChuRsVF8kjSawSsdcAdBkYNtFf3rqnm1rS1YWGPkNghncNz+PK679L4iu+Q5Je4ec6SYlgJFfSGsJX65f/mfc/SqU5PmhrDu6rm6ARnLEGtcH3GWUECx19E3Lcy5PkOW57R5iXakLu0RBnbdzFV00JXY7uipBo/m4O+HB5d0CpubramBkGPYGcHlXZzoTyqynVXyxXCfaIlJOnydJWFRImWr1hhj+88dw+LprMX/H7ZjlRVJkyChQGQLrYmxuyLch1Tkt14vxCQcOjeKLSTN2Hw/3CDCiMseWRFXzn9XOS41SCz04qMCyUaMLUYmwaYRRkqCcm8e9J09irddFe3oKc3sWxMKUwrWs+ZbjDGmcICSHi+cIswWx+4oAGtxzGabBrPfZlJf/Fp1CkbJi51SFbO0NzwVAjQSV+Gzne820h7WytNFfTXKmMxhTXKa3tqEhKaylwZipDjUstzVD5flxm1YPkFFiNegbgQWZOX4II/HhfjFfsfVU1aVozOPWpIGve9evAc/9TpTNFqizlFLTURwTc+QlI14CXYWCGQMbnTnLaia6U2sMbbAq8CveaEDlChrwg05NTRkrDOvYplxBnQzZFvzUvU0jPo30VNTANQN2uymqna/gx/WI2pOzvW4d0RVFEGI0revYlWOt0fo9hEksd3GClBieCHHZw2C9K8xwcRajaflwjPH/uQl3X/sazN/2BSx4PqIik+Iq5ZI4zsxsqTnyEQn4mUiA95lKwM/M/+6C3yO9TgwAboCf0c6jPh/TVU5fiA6fOLVRvWWjgZEnKdbSFoZpgl42wuqgBz+NMbdnXkQoWf+jyAXbIJFNbWsitEpXJalEf5zk0LofAa9k9Gf5g3LeKrBIc2Mi+lOJJBf4atqLpr62FmhTY0lTmdra8Tby9mpVGFFzdigyOjHi6gEKF5C16wGoKC3X3cRXcbajutM5M7jPFDPNGwv49/YUnv7utwPf9WyMkyaGqDBFEqdMbJj6Jq0rx3mFjBEKr/NyjDA0wgZudOdS5Ah6ri+QC44EPaa2bidYgziut6N729LSkjR8NcJTWgoLzgwZ+bqGmW7tTwuNCm6nA3463sZ1hZcDz87fGvAj8CWNRl0PLaoCkdWCU/CjzHjCInZeoPjkJ3DnL71GZOznywoJZzIZfcTAKtWgGRwMN4NfKTITu+B3Oif26S2jguvizmrsAgh+ormn4GcNjGRUzXLxqAMZJ1gNEwRzs5I6HV9bxtpogMZUBzOzs2g2GmjFDakL86ZHlW4jf09fYINhNEVndCmdXlF1MU/JZhn1KZ9MLQskRdkAv/rv2vCoAdBGLFbMQLh6+jdb8xM9PxUoVVUXC4oswwjRWZ92OTVKUvFTToicz+DHKtSgBAbJHO7Zsw9Pec+NwDO/CeOkYawrGRpKtE6lnCGG/ZHUfovAWJuWxVi+V63rudmncvcUa3SU1qXecXm5Ubp6jfbEZWC2vr6+fdq7uLgo7m26subc7OayEK3hpAuQ3AnSYNjY0Ja0AuRk5KfUGE2LNzVDWPgsjGYXT9y4kUrKo51wRmmUwWTcNuz2UIxYOM6FR0ZBEO+Wm3HHG16H1mdvxtwoR4NhtQW/NY7IRR5iSsuxlWwjP4IfIz/OFO9GfqcHbzsvtRGfEPikfeUxCjPgJ7w8oa1YG0khIhvCMlWcs2YbA9JV0ghZ6GF52MdKv4ek1cSePXvRaZoIkBkAZ7epICMRHhsarPNR6VnTXf7k+9mmh0nBN/av7qA6NT/5q6gAUeDUkpyt2IFw9njhqvG47QazJs3urnR2VdKq1gLUDvGGqkstg6/NkzrtNaKp5zX4RUC/AFbDaRy7+BJ89W+/U2Ts87QJDnc0+D9pYWcY06CsP0JGd8U4lewgG/YRR6YRKh3+LUBMaXeKJa4GgeLNVupTBD9K3G+b9jLy08KiUlVcTh43qrm3G1pyowSyunNri7Ouv4cCnn4glZzWAWXO4oqMD48PwS9NEKep1GpMikreE6kPwKDbk2ivHGXG44OzgZ+7FXde/wYkn/wEZrpDtEv2ho2ZBCM/MQwbAqGAHwusFBMxBkYEPzXs+XJAwKN1G6bFYSIswRQLfkIxkZTXkJEFpCTqM40LqQcSEJtt9FgySSP4nRZ6XonF3jqGRYEoSbBnfg/iMEYjZh1QaSs+AnaDqfQs546d6HAiP2l62LRX6X3yHenkBEstxD1rd2DqbqbpobU7gpJGe3VaK42J0srWZwgsn8/o+ZHmsmGFabh+dlpEyNBWzLQWQ2VXOJOa3/ma9lLHold6WAw6WL3iKjz53e8AnnQVilZbKC6izsSD7o8xZNrbHwv4lWEsN0imwoz8dIpjUg+Aa6ufEHFDm6Z6vel6rtKzvKMtw+0Y+VHJWYUJJlNct73sztRNFiDdUJXLaeFSSc7uzmwSJSTBW13V2LGzs5lyZ7cfgNsg0I36A7n708bSLyvhAHq3fwH3XH8d/Js+jumlLqaqXGIPSXsLawA2UvAzDm4KfjQv3633PXLINuDH+xXLIxuprwiUKkFZxtHUmU3Bz4y+sfDtt5rIkhD9gLWjGGUjxspgiBPLy1hY2INWg13gNmKSngXRfEmryQukR7DsgSq6yHibaXTYHdv0U2vaKhxgjK6IiBb4bHQnM7psxonPjFFfVskrRohMW+XvVr2FI3oikmAbGiKFz7RYOYP1pIglSdv6n0SP5zP4keMXBHgw7CB76tfiit/4NeCig6hmZgX8QoJfVSLzR6bhMSrMyLQfChUp8oyup3KJtWOrgRa/L7fBKsG89fjgMsQoN3N11+O6O0Z+nO1Vbo2ip0trcWfm9MTR0RHuKMHMpcq4NUBul0Co29P16h3k7CZTJBvp5ZzxI5VAOrImFWdhmV0/3pFTilkyUqTfKqOGO+/Avb/8BpQf+yfMHF/BdMmJkVwaHmu5Bb+MQ/cm7eVlQj4hL1GC327k98jBT0bQ6hHIDfK+ZwUHGOGJ3p5K1Ov8Lb8/AiRLH82GWFp2/RJ5uwGv00K3LLDS7QsNNE2b6LSm0EibCMNYUl+murwZcjROyBSS8lpZK9vl3QR+Nv3VjKLSup/cBLUGaKY8dEaXoCR6f7V8PcGwrLX7RNJKxE6NmKk2PFTWqga/TQ0PnRAxESGjy/MZ/Pj9j9IUR5sz8L7hG3Dpf/sVjNiAmJ5HlpdIeUP0cgyiTEzKG7w44WMITnZUiHmPmpCq10xUM0cFRjcgcju+Lr5MntFbpdG6jMduh1JPXNKyylu53r3agXFne91uLiNIHUxW0qKm0nxDHW/blJ9L1dp0hIbjEQbDoczzkrYgkjdZhkaSyomecs5Tp0IYVdx3D+5+4+uR/+PHMHtkCbMFfTxyVEFlwI9pb0HwM91emUTYBb9HjnjOFlzw48uFdC2tdp7o7FmxUYKgAJ6mwvbfzZbQQnL6+U6z8xthraInSIp0ahr33v8AoriBZpM8wGk0my0EoRmZIkiRNCvZg4Kf5fkZ2Xpb81Pai3BAjX6c7KWkvuankUErjV2qUlbkXCP4mXldMwFi0uJK7C6trBXLMVYN2pies7NpZe5d60s7HmckrAwIkut6PoMfS3rjZhNHZxYQP/OZuPgtv4x1NimbM2JDG8vkT45RWsps72xovJ8peytZgy0tqKiBNlz1FOPvOt7mSllpD0JFTnU9bYZoNEgazLY1P53tVVTVqIxAp9p7+jflA04KFLhpM//NZog6qBPwFFx1MoSv1bm97e8T5IQ+w9Eh4QWZXeYdmpwvcr3MOJ39A0/GlWUM3/XruPVd78GlvQKzozH643W0WjEGo7EsGZE1Lzwv0mfoN2t4fiG7zbscvy8rEOrGDKSYCYswSYTuYnx1TQPE/HTTYhIyI9H1GyQRsiRGTsPyKEacNnHs+El0ewNMTc9hdmFBlF84+UH6SypkeMvpU8+OuslhZ8XcSNDupGQXrN3xRksAJKiJpJRJQ/VpwM/W8dgQEZl7A34G6MysLjMSJTlLo4SNEBE2MIIHSn0Rf2BZ30SRIoN1Hp+HJJb3mi18Bh6e9spXIv7+/4jx/gtQeQ2srw/QakQYYIRBWqDZbGDWa4jTecYyiVyV5qlCKiqIrEETQY7XPQHQrQdqH8LFm0mSM4OnHSc8yrKUbq+GmBpOcicIfm6oqZHfVqblbk1QOYDclm5DSdNUh3bpB+aNjaz4OBtjOBqZSRNrjylkUtYRORoX0eDIMP/Fl3d9BeXv/y7+6VfeiguPr+PiKEaQ0zciRLc7kjJQzPPfAb+MOlmoEAn4ncdn3RmBrS/XRgVOBPwCprs6m6s1QH4xGgUy7SX3LwlRxSGGcYicN0zyAkmHqTjeFmM4ztEdjODHMabnF5B22gI+NLQKhR1soz+J/FS/T1/fXP+TC0cngTiRIUBoJotc8DPjl86sr+0CS1OkBj8DehvgZ5oehupipaw0+hMvYEuGtlGlAOaX67Cfhe3wClpttfH5qQ6+/jW/CO+534Xe9DxCNJGPCwSRhx6GGDQKNBop5pDAKwOM5TvyjIkZTc2zTLBCucI6ZcbvSmd7FfwUhxQAlUHiUvGIEcQpMla2jfyKoqgm82Ju1CUWKjBqiuualis46hsQ+FhkZDjKD0Kw0xB10hTJpc9wfVVs1aiR76NUmk2zfcrKX1sBbvoYPvu6X0J48+24iAPx1RBRUKFXAO0mUAwIftw6Iz9flEc2g98uAJ6Ja0bBb4PyMhHtibua4edJNMipjyjAOAqRc35XPDtiET5uTc2AEHVieQVroxGSThvt+Tk0kxRNL0TISSGxPZX27sZTP5hGgrYJwrTXnAWs95mn1ABt1CcRXZ3yWmmqOu01yxnHNwqXmjRYZOnF/8OImXIWWJoZquFX1/048VGY9No2Wc7E8f9KbZNNjaVmC/defBBPu/Z1wDO/GStxC0mWijBx7uXoB2MMmgXSJMJClQr4FRQtsVEfyw46jUHMmJzR3crZTbPQSTM1Day4DeLHjqouBD+3eKhApzm4K2bKv2k3V1PX7ciF2kTRkRMlKGoIq18Ot+9yDFXU0GQynpAU+V4kXBNI+YG4LYJrc2UJ+Lu/wWd+811o3Ho3LmCNIe+BBAg6iTWaHsqBzvYGoMk2ybQKfjJbvDvge0auEwU/Nj5Mw8OmvTqZIX4dhgYjAEjwCwMBPo6rUdCUY3FhkiIrOS8cIfN9LA36WBr0ELVbwgNsh8btz7eNs3qSw0YW9cyYk/pKzU+iPwKZSXtlOXZsefFZc6PNsva25qfLCelZqTHs/pq/C/hZHw9KWzHSE2krHZFTsjOBj9Gm9as4I1/CGd8obzghjqQxjj75Cjzlja8HnvF0LCFB0o/QCFMMMMQwLtBrFkiiAAt5hMAzfsxaL+axVxAjbrgPpbboBMhk1shAy+01KJapfsCOae9wOKzBz2VOK7K6aa9u2G0tuzvqdomV9EzA0pqfxF+s/1iHJi5PZNZIUwnWGnVqFEmAJAguLy/j+IkTOHr0KI4fP470xIM4dO+dmLv9Llw9DvEYDtCP1uF7RhySmgnSTRIBD7L+CX5MMkzauwt+X6arwxzSiYdJfZmCiil5XeezNT8RKuDkhwVAK09vpjVoTRlDhrRjY5NQUuuv3UIXJU701tGrCuGEUhIr5ghcECLke1n6lIgYEAClfqzR4EbJWKZRCEBVbiKwTVL2pQHAet7Xpq9a87OTHoYPaABQJjbsPLDb7aVZudgx1LJWVixVwe+8Lr1QMizGPT6w/I1PxdXXvhZ4ylOwFnXQWPcRBSkyb4RBUqDboK92idmBhxgR8iBCaWe1hTe5RcfXDawmNQaUeeKCpWKW4tN2OKUnqkcPD6Wz6DSHTFzYnFlVEfTNlDyokSGByiU6u4II+oHcnVKgY56uoqc0GXnwwQdx7NgxefLfBLiVlRWcPHlSliPC9/p9DEdDjMZjuSDm8gLPAPDsAPiO6X04NMoQ9JbREAckYDyoEDrgJ5Ef1YZRIS4ok++YA3+ZcOBRtxm3YDUBgHLDEZ0DE/kJANaRn6n1VWx0iHeHTYMZKRL0aFcgE0CVUGEIlFSLzhoR8kaCk4MeTiwtYf/8XjTi1DTEKKAgNV5m0kYUtQY/k0rYsTit+RWoKqaftpGhqa6N/oTkzIdGbnYeXTq+ajhkwU+Una3tpUR6yv8jL9UquWwYI5kIU87E8x38EOIOqsw951vwpNf9IvInPglFaw+Srq2zkruZctZ+jAx9TK8ViAsfoyDE2HbblQ/sNkKVFqdRnQZQLg7x32yEKK9Y8UZB85Q8PzUt16hMIzatz9XCo85VzR1S4OJOugZIbi7OyG1xcVGMgwlmhw8fxn333SdP/puRHP9eq7ywQM6TlpQUqkaXBeIkqbW+NlWGfQ/zRYUnA/jeZoRnNRawb60LL1tHR4yU6avIwrRl9ZNX5PkYBxITIOa8aJ327tb9HjZoT1brNx1KipySk2xNxpXmYikwTHmzNETJCZAgREAzcs+CH02QxAy9BChLFLJIDoxbMap2A6vFGEtraxK4UQew02qjQfUXKaIbLUiZILI3cvl8zuSQKRtTTo3Rnx1jk5TWNDlorCXnh9v0sL6+xsPD1vyYulpJKkl7rcm5AcBMlJwZ+ZnU175mI8jzG/jkgKJAgPtbKcIfuAYXvfJlGF1yKdDYi4RqB7x3kKIrQiM5xuiiszxGnFvw403EtrpdLYHJc1HrgZOqLgp+k51gXZ8YsqNp+erqqkx4KPpqzU93hm+sKOzybFStWYnOjNDuuece3HXXXbj33ntx//33SxT3wAMPSBeHaSsBczIKVJpMHYpOfPL6WhJhSiNbpAA9VZS4DMDzWwm+s7GAS4cZ4u4yYmQIE6A/AlKK+mpJxwts5EfwY+RnCM+7j0d4BBQAHxL5WfdR8r7Ed8PQW0Rq3o65jYXSEsl0j8ztCvjx7zbyixPTIY1DeFNt5EmA1Zy8wABRu407770fDSuG2kwbiFj7s6kvwa+2MbXqyG4Zhxce1cEF/OyUBzu+UvcjCV5Izht2ltLgsGDIZYRwbxslpuZnl7cafwQ/dnyl9qdq0HaCxIzVnf3H6SpCTzqsyXFkQIEERxZm0PyJF2DvT/8nDOb2IGzuRdSzny4CRjHQI/iVPXRWxkjZ7Q1CjER305w0BDCWyPSh2Sh/VxqMWldqI5S4xMCJ2elWs73aQd7uKHv07eUb65sR9AhUBKV9+/bV62m4SQBkDe5zn/scbrnlFtx888247bbb5HfW4ZTkrJ1ht3a401c9ydiuwdDScOpCp/N7K89xCMA3BB5e0L4ATwkTNNcW4WVryK3afZukf4tvjEJyS4OI6I96XqccZ//C2WkPRE+PF4hohVJc1JMbl4Bc3fwIRdmlFL0/Y2WoDRJjYG6J0AKG9OowMvZUc2b6POK/Z6Zx74MPYn1tDTNT09i7MC8q0GoGxPRXUmFG+jYqlPokow7xdNaZD87X2hlbSUnJ/bOGREJgNlaqCn7C3RNRDitEKkKm5UaUp6NubHBYpzfh9/HpePK6pppf6W9UBKzt90QGmMGhh0KyHC7fSm7Z+q7MRYOq2rP4RJXhG//s3ai+6nHwDl2KsmrAp6ZcEqFIgT7dGWnCXY3QXh0jGJXIxHPZB5WbuH3ijgt+btdXQWwyEFMuIOksk+DHT8L1TjnbS6AiMZkLaw7NlVVfSzfMyO5jH/sY/v7v/16Aj9HeiRMnBAz1oUIIk12bM/HFpgBmATwdwAvCWTzVCzGbraDNyI+oV9FUegP8iIF0GuOD9IhdkvOZ+FYsnBD0VCTZTlhQvEKEalXZhXSHKBVKi0jQMxpU0yFtiATGl9fo+NllCIaBjywMsBx6GIdBXReO4wgLc/NopKlMUQjgsblFSSzWHzckg6yiM1NfM9u7UU+yqTBpMFaiSlLhOu21Ux+kvBD8LDjW4KfrqF+v5QqK4KkII2yEyOcm+G0O5Xkjo+JyHSVaoZYcEYbBHG6fm8LTPvgOjK+4GOHeC+FXDaBvCO2s93V53QmtaITm6gj+qBCeH93+qOLMhzI63HqdNmA17dXAyuUUT3IA3TOay++Y9rLhoVIxfDNtYKjxEFGVdbm/+qu/wm//9m/jE5/4xCaZe5WX0dSYJ5DupO78TpeYgqUWK92IT6NBd+RFP7iMvQCYB/C1AL6/sx/PCFPMrS8jybuoInqBAi3OudvIbxf8zgzYTW5VYikX/KTuZ0jPJr1VdZcQRZiI5JVEg3xdgI3NEP5O0DNzvIwS2AAR2oyouATICX5ViajTQVGVWFpeQn84MJ4gM9NI2DEmmZ0mYTTAlp+KyHavJfozii515CddYPOs014VMtDxSgIbBQ7sT+n85pbnp5Mfbqprp0Jkeac8cLbBTyN0GXyqI78N8DPfJeXmN75lmRqsgJEfYyWcQ/+rn4DLfufNKA4uIG/PIagaCJnr+j7yBv09SD3jKF+O1jqVcCoMKThrm49acnMFURRPtB/gMkYko7BZmwZrLilas0RiihuYTZ6nXr/fF/BTMiCVT7khhqHssH72s5/FBz7wAfzxH/+xdF9dcCKHhvU8rcG5Ka6aFan95cO97LgdF/y0syxM8KKQ5sblAL4PKb5r/gAOZUME64u0RJEvM+Y1Y0+2XfB7uN/Cl7ZeDX42i9LfJa3V6E8iOZv2cj5XUlxjRCQgqNaUBD4+1ZpSTIoMAOY0uEpSDAlUVsB0tbuO9V4XSSPBwsKC0QCEh4iucKzzkhDtNvnr1HcDAIXtYMffNnP9WAvc4APW5uWq5Wfrg6IIY586E1yDpJCbN47n2QQ/7oULfmavNlDOYKFJdydrg7ymemGKY+kc9nzvd2Pqv74SmG+jHzRo2IHmMJJ7SjetMEhoaVohLoHpsYeg8g2fk983OZe8iTh0F8URV75qKy6yltbkc1hLS31NAVAdJrc6g0XYQP+gOTURmOnsRz7yEdx4442S4hIIecdmcVHzaP4+2bD40i4T525iGfqTpOnJ9Fm5O3K3KEvsDYGFHPhOAM+bvQiPq3LEKyeQeBnixEM1sh9P1CWo6mK+XF4Eu2nvw/22Tr2eBljssAqnzqa+Qj4VpzUCGk2OOP5GcyOr8CLRnlVsZsrLc4xdWpsqGwA1kR/FTIO0iSHnZWmDkCYY5CMscua7yBDFMebn50USTYzRWfvLSwSkzxjhQdvs0NSAjT+T/krUx8u+5vQZK0uCn2mKGF6fav+JLqVDcibJlBMeKoXF9FhTXoUXYd6cdaLB1u16DQInd8+QyM06K3ED93bm8NU/+5/h/dwPo+ok6Fcxij4wNQil7NBteBhQiSxm8zHATBXDC0hytjQoC7fEHte6Us8wjQa1BKegpiUKdW7ToQqFMyU572hdqeBHEOOGtOjIaO/666+XZobKRGv+TNDjzrB7q5GYRn+606cLilpPnOQE6nZUZtHO3AEAACAASURBVEs/lH5o/p3iBJQ6OACCn4/vnr8Qjy9yTK0toVmOkJhmn3ko+NmGCTu9u+B3ahB7uEso+Amh3RobqaOeAmBJD4coQUmCcg1+pp6nhke0vmSEYCI/gqaVrGd6TAewykPQaAGBh2ExRh548lzprWNxeQn79u9HEnHagNTaAAFT09y4A5rzwpgHbf5pUmBReBawM40Kr+YD2k6vgJ1phijhWSc8jIWlmfwwo3KG2+eaFJ074OemuZYDOfHFyxKVyNbq5YTFtIn7D12Ep77+VcD3Pgt5M8HYSzFazTA7jlBmBfqph0FUooo8JGGIKY/gF4OmbjrexujXFTZwx9t4vet42yTtTktsBE2urw++rlHjjqounPDQ+VmuQMLxX//1X+PXf/3XcdNNN1mFXoMgSnjWVJY7476pvjlPeIab/KnCBl/qRaSzebp9bk/RXw9GM44w24jxuDjFM8IGLl1ex94jR3AwG2HeL1DRH8F5Y9PdMl8e7+D1KNSXunO7y5/yCLjgJ/+2Bj2Svkj0ZyK8gmq+7PaKPD0FLq1Pr1V9FvCr014FP+PP61GdO6/gUxYr9DEuxsjYAU4jMURaXl8DNSIbSQPtRhNpEAvoMfpjGiy60OT1bQJA+7sSnC1wifeGkqCZptlpDsPrM8IGAnwuL9DKVknqLHJZJoXUc/JcAz8R+nIaGzw8G8ZPBviM/rVRWj/aamLtGU/HVde9Drj68RglMQovxWBpiNkskvLCICkxCkqUlJeLIrT9RCK/jNeioQHKtajgp8IG2sllUKRNDQ2U3ACIf1f1KU2N3SGNHWd7Gflpk4Mrs5P7C7/wC/jMZz6D2dlZcT/SBsZ2Z7yCkjuXe8qrwy6gNnN8b35I7ixD1ZmZGYlCL7roIrGm27Nnj6Qwc3NzUsvh7zOdDmbbTczwC7n187jn9/8AD/7VX+PCbhcX+B6yQVeaIvUdgTrP9ian1pW70d/pflNf2nIbtXMbKSj4KeXF1vIK4fttgJ9pcmjDw8jTS9qr2oB1U8QaHNDEnpEXwbLdxNgrsToeoowCNKba+PfbbxMNwOn2FJpxamp/7PxyFJKdYM5ACtBZQrON+AQQ3bqfbWzIshQ0tSmviBeomTmjQ3Zy6+6uRoxmeRkhrsVfzfE8N9JejeaqTZQWAT59qkyZjIma6+hwp4Xg+74Hl1z7GuDgvExtZEWE7mIXs0UstdZxVCJT8ItjtMJUar2M03gsjLTphqiJSlrJfcmKHCj4uZ1gzQS5jKvqolNqOqG2I/gx8tOiIMfKXvSiF+Gf//mfaxNhN8d2T3+tvbldWp3b1Todd4Q7qWIGGrER2MghJJBdeeWVAnQKbmyiqIiBG+6yq+PScAT92cnj7fPkIjAcovuHf4Sb3/UeHFhaxt5eH0kxkoNrTzP5scE/M9HsRpfrS7u4d5c+9RHYqm7kUslYVfPp2WIBjZ1cGXPTOWBLcZHIz0Z/rPcZf17K81DQgLVC/s50l/QXPs2/mVrFzQbuO3wYK0srmJ2exYX79iOhGOpghGo4whSnT0TKys73uiAo0V22QYkRmoopzktNkEDHCQ6rBWh4fBtK0KYhwsabiZcE7CYO29kFPxPFmaeJ+gob+cmr4n1NtfYCURijyEuwVOElMbrjEY7umcelr/4vSF74fcDeWawMM8BLEOQBsDJEGobIggKZV6AKgSRNxIuF9VqCX0aLChspqwCKzvdr00OVoYgJrl2GHEvPk+BMSivWs1dBj38nDu1Y8+OEB0GF6e4f/dEf4YYbbpDJDD60ocG/E2yYW+s4m0tmJrgxgiMCcydINbj88svxmMc8RiI3Ah3/ffDgQQE87hCjOW2ecF1Gjxrq6gHge+rrGtK69Bnp7MBHgzpp/TXgf/9vfPT6G7DvyDEcWOminTHtNSRWDdX5uUxovwt+p4avR77EJG/WLaAzgggodippMCdANiY/hOBsQU6Az+X6CR3GXLRUFZGxNd8T3hgnPwh8OQm0HpB7EGuEtW4XvfUeGmkDe6gHGCeoBiM0shIRZamsvmNtZOSkuMacxE56CPiZiSiZ/aVorgXPmsSsStBW8l6TRfc+LGdkTS955Mf54W1BSCt2VdJZKqt0bg3XiAGkvxW8DhMURYkxKUZRiLU8w4mDB/CkN78RwbOfCczO4HhvgEZjBqmfoOqOEEvDqkRe5SgZbpPqZAVGhjJJWCKsSD43QKaBlv5UANOynEaDGvXpcpo9ap/BtdXY6bh4BD9uhB3dV73qVfj4xz9eL09wYn2PYKZKKxolKn9Goz0C2lVXXYVv//ZvxzOf+UwBPUZ+jOSYvmq+7ub2yuXRKJLLKNi5O80PNakvaIqiPrKswlwjhjdcBR48gn955auQ3Pw5PGalj+khxVhN+qL17doXzhYzzv4J+PBO2/N1LRf8pAFC3T5LgamVX1TlWTl/NuqT5ZQIzZqfzOqqiCktCgiAJM/aJy9clIgbDQzGGR48fgK9QR+dqWlzE445cd9Fwu6vlZMn+KmkVa3qonU/iVKMCgwBkJGfNxyZETc7tmbqf4YDaKJJk+4yQal7by5n7qwCoIKfIRtXvgFACXzsfpEcQU1Feqfw5zAK0fM9rPsVhlddgSe+/a3AFY9HLwixnlWYmd2LhA2qEcDxbBPq8uaSIS9yjMeZqC2NTfsfVPUL6dkdhvXTZXwQ6Fy5q0kqi2oQcH1turq1vx0nPAh+jNZIYGbURy6fgp54aOS58dKwOlsEMm1i7N27F1dffTWuueYaPO95z8OBAwfq/JsgqT6cGpayO6ya+wp0BEMNcdXjY7Krw7+rkIKL7kEQYTDIMdtuIA5N9HfXtW/CkT/9f/GEboYOOYs28tv4Uo3Iuv6+W/M7ezAq57+Qlo36spn9nVB+sZSWKrB1P6Zd1qrSXD8ciTOSVRohMk3WJ13jRrx50vu5yHFybRXr/R5a7Q4u3LMXyWAsIheyKYKY7dIGHFWzgPjQyM90gwUkh2MLco7NJTvAVqxUIkl9uBMvmgafdfAzlq70szZTHCZFF1qQafyKsA6vtWEJ9JMIa5zc6DTR+uZvxIHrr0M+vwfdrETuRZiaWRCZxjI31Qvz4M0lRzYaoT+gR0+Fyo9klpuvu9aVW+mDqnUlMUgboZoBEvDc2V5XO4Dv7HKTJ89078SJExVT3h/7sR+TqE9zbFd+XgHH7e5eeumleMELXoAf/dEflcYIQVF5gqzhaSg6+Yb8ADpKx7+xIKkkZgKiC3zcHn/n37WdrfsiB8kLkBc+ktDH1JQPrC9h9IcfxMff8nZctTJAa2UFMcelvFJSIILexkyv/WbPOs/q7IHP2X5nOfQKfDX4Wb0/y+XjFcT0WEnO9RSIBTzp+sp3bKMY/lvODfOzYjmG7mqUz4ojrA37OLG6gmGeo5Uk2N/qIKV8mxVEoIiCuKqRRC+EaEfVWcbZzEwwLzIhTEvkZ+uFygnUFNmVTLPRnksY5sc/u5mHwJyAX+Eb8DNyBRuRn6iCcQIQgYypDdpNGSmMD+3HJd//fOAlL0G/2ZHr0A9TxM0pMeVgbZ3uBOJX7oJffyC+vT4771GMohwjDAO5zlUdSs9L1Rvgte9K3E+6RRL8FDcc2rJshti23UPA79Of/jSe+9zn1qZDEqjaO5YiLN+QgMYdIdj91E/9FH7mZ35G6oKsCWqXhT/5O9dTBzeN8rhd7Qjr9hVkuQw/hNJp3B3msuoLomRGcz/hqFST/lCYmQnhrzwIfOazuPna6zF3612YWVlDxBCcQb1vhAw21Fx2Ue+cAD8FMSUvO0rPWueThkcYCA1G6DC2Y0xv3g1TG+PQJ08BQwt+jOTEGjNEt8wwoiwWe2Trazh54jgO0Rc4DEUOi4rQIj01zsHIT8CPfhy2KM+fNDzS9IqRn681Pzv5IYIJtjHCdK/OcBX8nPT3XAA/XkPG1ZAKK4bYvQn8pBfioaw8rAPoT3ewGPuYueJSHPrplwJf9w1YTtuI/QbCqAHIrLYHmpnzweCP78BSQaGRX8ZGpenw5+UYfugLeG2yqrAjbMQRYg6frtiBSN7R1taaG20lbEDcOKWk1e///u8LkPHBjbgCpcqz06iP4Pb85z8fr3zlK/G0pz2tTmM1Ldaxtq1qd5O6XO74Cv+tkZ92iZXzozU/1/BcThwaXvtNlF6BZsdD3D0GPLiI9be9E0f/6M9xgN0nCr6x5uAZ8Evyyhje7MrXf1mwT28hk13M0914zQe04CdND0toJuhtRH7W7c3KmkmaLJxBFtHtILEAn/FoNp5gJJPlAKWS6Atc5sjiAGUSYYVy+EsnUY6GmEpTTLVaaIbkAVYiQxXkNvKrZe1NWsuojxMeEpUwLR6O6pE3BT6myVWVb+L01W6E5xD4mQIQI2sT+TFDYp3TBT9eKmRUGPDz0ZufxrEImH/y43HRa14NXH4lVhNGz3RXayDzaVtJ9R1TbecQgsBrWaDgFMc4Q56RY2vmuLPKgJ8GSNrccCM4rfe7017K9VMGiNb8tN6nBOidxmu9brdbvfnNb8Y73/lOGWFzU1tlWuuO8AtnofhNb3oTXvKSl0ibmc0Q3Sl3MFkjRdbq1HSY2yGQubxBt8OjYOjyeXRgWSNGLXiag0RfX3aiAsSNCsG4B3DW+H1/iE+88W14PMP14Zq4hJY+rQI5FcKnh6B0ueq7UeDpgtXkco8U/HTKTE5aB/jM+BrrgIGkvaYWaKY/hOoiqa2p9ZnSOcd5jCOYif6Yc9ElLgRGQ4x9D2GnJTSYtdFQSLZhmuCWW29Bq93G7Mw02mmD3mIIxwXSrBRbTHFgk6aFUX2mhJXU85gW88NzsqCWwDddY+0G81jVLprOgXO18c5m2mt8VgyPUsCPUR/HRm29j7uciyo2ZV189L0Ag/kZHA5KTF/9BFx23bXAZVeiFzQQV3TOIYXFQ9ymWAXQH2doxYEIwzJKJhE852gg34pe2nxfFGJmrhgx2exQvdBJbx/FJm2aasCk23GbpNumvSQ5M+p7z3veIxGfprmaxrrNDm6EFJUPfehDeMITnlB7YiogSSpaVRINMsrTMRNFaY3uFCSV2qJptoayWtfj3wmUOk6n6+n78IRkQ3C4soqUR7vIMaCB0Rfuwv956Wtx+bFFNFaPohONRVWC3CKPc4ZjH+EwQEMslSk5S6757uNsHAFV1JPsSrLVDeUWsb6MqQ5imxlsboj4gblw+Hfx+eDrJhXYoG4Q+OQ1i0Bsgog0E5+86CqMPA/jRoovHL4fJ3vr2LdnLw5MzyHtZ2h3x+iQRsOGBrMHn3QN9o7J5csQjDOpCwqvj2rOEu3ZSTnDrJJHPc0hJ+3GLukiZ5fnZwQLWA+nwjl3Oi7M3LtpClKQwGB/RAvRuIUHRiNkF16A/Gseh8e/7heBJ16NstGGV1F9vRRwyxjlcaJFOJOFiSStFa25hkVvW44ZgY/XuJbItP7vUtvcbFLPUTcgY0eXeKOUO25Ls9itymi6DY/ubS996UvxO7/zO8YvlycV0d+KFri8Oq7EyI/gd8UVV9TmQ1qYdLu6Cn6uKov6e7iFTY38tK6ng8py4vCEJReInr0TBVFDNCUw5sBgBAxIe8mxGpeYWVzGF173VgT/+DHsWz6COb+PgZzsQJXwyw2R9GIZdqfMotEb3n2cjSOw6bYjJTvTzSUIsrZHwQNGJxJCWfATkJNaLhshkYCgyxOTaJCAqQxPFcDV1+zA98j3sR5GWC5yHF1bETWYmdYULpnfi/nMQ7m4Ir7AQnT2eOvMUXocc8vgi3ipAT8paVmthBoA7cG0flkbJGcHAAWbz4Gkg2TwMasElY+4oOqK9H+FJM76qFAsM34XTSxlwMqeOfSeegW+6k2/JOCH1Hjjqj6Ay+DQiMwta6kMnjSNLM5oTd8NfHRdLYfpei7dhf9W8NNJMzcT3dG3dzAYSOT3u7/7u5vMVLZSbOFrnMT427/9WyExE1V1wsMdRtZxE+6Ygp+CGHN05QpORoza1SFya0t7Evy0wC3vy5PQyyQNGizT2IguXx7mKh+99/0P3Pqb/x2POXIY+4oeRkEhrfoyoLpEiGSUCvs+EODbjfzOBvBpMFRf/9J8tOmqdIEJYgYENc2VyNCJ/KgMI+CoRFkLcGpWZP9gOYEbn1JqQvAxKD2EU1NYHHZx15EH0M8zHNi3D3uabYS9EWZyD012f0WmnjVk88x8Nj5KBDTm1sk4431ePyzmbj60lmSgQem5AH6M8IyroYeoNEbipkkIjEogTXyUoxJ+kGLgpbi/laD/9U/AU3/leuBxT67Bj59J7S00kHLBT6lsekC4jALaVmwODaZc2pwbGSpGsVxH8NR6ob43wXDH8TbW/H72Z38W733ve00YOhH5ud8cN85pjQ9/+MN47GMfu6m97EZwegDcCFIHlCf19jVq1HSZ6yq3kDvPD6XIz4O3iQck3gtjuTCOLa1KThMVFeYoYvmpT+GTN/wK9nzyMzg46sKLR/QzEiYD3RKTsolRNkJiWE5n69p/1L9vTfyt0UBBz0512Nqe6fBy1teDL4ouJhWWpoi1JpCIT/15DRpuHN+J4pukqaAkmw8/TmQs7sRgHfcuHcfqcIjOTAcH2QkeFZgalegMc5nmQM40OMMwMOZHUVaISKpGfFuCn9sNcsHxHIn8NgQ/TC1chgKk+wuMC6DVCJAN+HljVOk0vuAXGH/b1+KpN7wJuPgKgPQW+1Aur5a8eH3rNb6dTweXdSWt6hsZyxNFITQ6N311gVUl7rVkp4DJnwy8dvTtJfj93M/9HN7//vfXaa/uLH+6aS//TSIzdf7I89PpDvcK5o65NT/dGS5DEHOnPeTObwFX014lQWvkp3cHTXs3qA1cm6BVCHn1wW4XsR+j2Rtjhh2+3hLuevd7MHjvB3Fw6STaaYHAq9AfGGpZHDWkfU5fX5rV7D7OjSMg2FADnlPfE3+PjSdTYAE/pr+Or8upwK8GWzsaGSBCRmoLKTRphAe6K7hj8RjWQmB6roOFRhszObC3X6EhADiSCHDksURETUkqFG+An5vFTkZ+W2W454qykBxDkawykvVZYDQYGeg2Ux/FkNXOEH5zDv8elghf8Cxc9dpfAC54HJBSUnhzvV+xQyltvJ6VlqKBkhtsEfy05KXryhVeljX4uevp2cpreFJQRbfL9zzlbO/P//zPg3QXbUy44KdhqxYYL7zwQvzjP/6jzOry4db0tDPLD6GcHJcvqIDmApib/2uHRvN+bl8BVkNat8sjw01eJbSFVQ9I/Agz3QxBdw1RCxh8+H/h9uvehpk77sJsOcZUDAys7BeVfjlqs2tkdHZBT665LVBBOH6M5LS2Z4FPpLAsqdnI2wuLbNNcqNb76otFANVEhaYOaBoUvLpDassNM/jjAh6tNJMQx8shbl9fxJFugQsuaGEKEfbnAaZHFZJhDm+coeSEB+lTZSbNgcmPMEn9cTu8sqwJsM4hWTWT9vKR+yVGdjqDg1MpRZkzYExCdGMWd7RjLLz0+3HBj/8IsP9ylGFT1nOvX7ccZu5nft3R1evfDXy02anruVQXrfnr4IS7jPYW9Cx21+P3vWPDgyTnV7ziFfiDP/iD+ipwwc+9NPgBKE7AyI8/ibiad2uKOxl2usREbpe/TwKi7rDL+9Nw2QVHBWfdJ5nY8H2sjUeopqel+LyHFdreGjAdAJ+/FYff8k4M//6jmDpxDPuoMsHZS/H1DTEc5kictv7ZhYFH57trdCRYZA9BDRyM7IRjazQAZTBeaoIEMkZ+ZvKD3dua3yUTbxtAJ5vUlNe+mZ5v7PhyHphpa9ynLl9FGzFUaYB7Rqu4c3VdJNjT1MN82MR8GWF6UCIdFogKEni5d2NuxUQ+zv5vxXtUADwfwG9g53Kb/Jy2Jd+rAoySaXzxwBwue91PofmcbwNmLkLfS+prWoMUjQTdRpQCnBuZyX1gsmFlj6NbNnMbIZqN6vfovqcLgvy7Ys1WV5d35MiRioRlKrrojuibKsLq63yTQ4cO4R/+4R+wf/9+KW7yNZfgrJGaorWmrXJHyfNtaTBcb9K+jusoCGpouwk86dERkFtUIZqZQV4UmKkC45EajYDjR9B7///A4T/8U7T/7TYcjCMg64lsj5d46A0qNCXtfXQCz7nwqaVXoWmjs0MKHnUrSqJA0wWuLygxweHkxwbYuWmvRnoKgG7aVPLC8IF+mSHxQzQow5RVMt2RlTl6aYB+O8S/HF2CnwBTnRCzfoq5oYfOEGiNIUSpwlKlNPYz8ZPLId38oeq0WyO/c6Tu54ptMeXt2wmNDqNTihT4AdZKH8tpB4uXXYivvv4VCJ7+VPTjefSrSK5TLWupkLELgPw7U9TJspZGhSpsMFlK43fGa19HYjVA0iBLy2GT47TEMGLFjsIGR48era677jq8613vegi9RXfEZVazy0snt4svvrjesCspw3+zvby5NmdOAO6M29XhDvKA6cAyQ9RJwxG9S7jDzbpf9AigSXVETbhWExGJq7xaOImNATDuA//6r/in17wRV975IBaWllHydb+An/joDUo0zgkfhXMBhs7iPlgg2GoP6lkcG+1pE0OAjRGdE/lpw0P+JvxnQ9vSSGvyHlf4Fca8EZYVUg7iM/KzUQ6lsPqRh147xC3HVnGcdgkt4JLOPJrdAq1uhraQhJlJ5GYsjPso3dxK0mIy3cgg2fSYEDc4myTnzdGqud3wGBH8JPIDMON7WOtXaJKZN3sAn1xfw8Jzvw2XvuW1GLRSFOkCRpVZmNc+r1+3MekyOghgBD996AQXl9FO8FaZpDsZpmCpNzIuP6n1p387JfgdPny4uvbaa/F7v/d7tXqLnjRus0N3+LLLLpNuLxsf6vSmqalGeZODxrozBLlJPo+SqInobIa4A8pab+R7byVzzTEjv6zEqCYUsUMPnjiTk9MyArIBsHQM99z4Wxi/7//BpV0OVS/LuE1CRyk2it0z4Cxe/4/at96mE6rHYwOwlDVsUt46qpPIz3R29TxTnp/71dappt2w9Pg90l3MZINXcOxR7ovyJGeFHs8rXo7VEDiSFVjOgCkPuHh6BnvLBNVaF0HAyY/cGKMTizkVYhkEhF1Dv94Mu2rrKTW/sxj5yY3FHlaSlGVPeUx8YGhrfm26tI2BTtLBUT/EPTMdXPkTL8bsS16A4fQUsqAjjRAC2FZ8XO368qdS4DQiVBobf9eoUSM6XY+/K/gRP/i7W/fnusQNDcDcJgqXJw1mu4d3zz33VK9+9avxwQ9+sB5tmwQ9d8qDjQ4al5PsTBR3P5weAAWx+mS0764sbiVBuum1pr0EP7dOoHU+PQBaQxRgLEohZCYcik7SDQ0dKcWQj8V4fQT87d/j5lf+Mh6zuAJ0F5FWQyniWrGJRy3unBMffKvimINabh2NpGaT1jrOLE6Up4BYn3dWNMH9nG7jQd6GNWCvwki07IS9grCoEJP+WQGDskA0PYXjxRh3dIfoA9ifBtjfnoM/GCHOxojE1c2UTwigPCeN0qDu/QSbwJnvPZs8Px6LSd/eeuLDgl+z8jDkLO70Am6lJ87XPw1X//xPA0+8AsPZWQxLzgabUoSKEruTWPVNbGLyS8tZXIfrqlT9JGZo4OM6uykAKmgy2pzMNIkbBL8d016C38te9jL8xV/8RS1qoDusIEh+joarpLhQ5p5jbty4psQKWBr6Tgob8MPqGIsaEGtjRT+Mqjq4BUy35qddZO6fHCQaVvu+eLPGcQKf/D6e8BK7mwkQ8HS9627c96YbkX3sJsyuncR0wZR4KLpjssju4+wdgdMEv40dNNMb8rBp7aYLZmKaQxolzmNyrlbER5niBhVY9iNxmfPfSWbmwH0/Ei5h16uwlGc4WlZgLNEKgD3tDprjDGlJeQDTOOEMKxVhmO5yYkxc4OpZE7sj5wj4GUEDs0+y76YBLseD0R+BOfECjKMUD8DD4ZkpPPbHXowLf+gHUU7PYthsYyTafH49lKBTFpNgpFQ2xQyX/8dllcs7WbvTJqlmjG6zlPutJbat3o/L7gh+d999d/WTP/mT+OhHPyqA4tb3dLzMBb8nPelJkvYS/DREnezeKphxh7Rp4ranNZrTEFWB083j9TU9SG7zZaNbZHxXTb3FeDtUXiAnom/Br/BHCKjp9eGP4aa3vQMX3vcADowHKIZdpEZLcfdxNo/AaYIf72eTvDm5OVtW8WYA3Fi4Br8JNRXBTtHYpI6dqXONfXZ/DQgw8osYBdJshw00ijO1m3gwG+Ke0VgiwNkQ2J+kaNIQyQ+sM5zx6w2sPPuGjYKNAh/CgTl7B998bvP+7F4r+LlJOq1Bx51p/Ouoi9a3fBO+5mU/jfDqpwKteYwoGcJBAyGeW5Udp3Or34l77fK99JqWyNvaTOr6+nOS2TGJH26wpUdQByC0y3vKbu/nP//56sUvfjE++9nP1jplk5GfFiH5+rOe9SzpDJM8yNddgNMP5kZobqtZEZ7o7u6o1vY0tNX318hQ7kyBETxUhDcHthQ9sLygTA71vWhq5EnqQmNq9uKS6RTxsA+cOIFPvf46dD78cexfPIEYYwN+Oll/9s7BR/c7bwd+9qi4FJiN89KJA7fp1GuE59socevFPGMnyUkC61/BiEeU8ZnGsnRMEPTIKqBSSYQVlDieDfFgUUqf9yAxkd3iiLPiHgJrVk7ZtJCpr02BN6kabApFz97XT6DPbORHoJdJlboGyP3yMUaJXmcan5tr4vIf/2Hs/5EXo5jfj6C5R5pD1MnkwVKgUdk597rX61g7swqKGlzxd50LVkqLdmtdeXttdLplMSU5T1Lq5ObmeRIZbvfwPv7xj1c/+IM/iPvuu68uGCt/Rj6+FRfQnz/8wz+MG2+8UcDPzb1dwGJXRz0+FN3l7hJF0g1yW+HujulYnL7m0mR44CYJi5w/ZMl6WAwxGI2Qc86yoF4Ei+Bsa5RodxposIJdDjH4ZJVzGwAAIABJREFU4z/DyRv+Oxqf/xxmkgriucoC9S7V5exdgfZi2+4r2IoA7e7s5qT2oR9D7pETUZ/bRGFkow85n2wqyIhIDJAoBxj6SAtSuirkYYRRGuF4McLJ/kjS2zbVjuIQzTBCmJu0l+T5iFEQlaDdtPccivwE/JzIbzP4cUcpBgeszM7A+85vwp6XvAh4xtPQbcyi5THzUx9OcwQn2RwKQKrMxOtXhY4nvymlsyjzg3/X9XQyZCsGifYC+NONGolNXH5H0/IPfehD1Qtf+EIsLy/XYOZOWCjoEbiI4BRBeMMb3iDg55IQ9Y250+ywKPhpaszXt2qFuwBH0FQpfL0b6F3CBT+tA7C769NIJR9ibTyU9CSqAhlzC31TSKXy7lQnBrwB8MCDOPyfX4XBhz+KS1oR8uVlxJaeMGnW7Fpams4gaQ3Wsvksd+nOHlKdgXc+w+A3uccPaXhYIdSN9NTUwTjhwCgwpAvcqESQ0WOWmoMxMqpCkwuHCnd2B2gQ/CIfnThBqwCSvERC8JOw1aQWIhFvI8ov183WbVjomNxDt719aC3dbis5zyjXnPOk6/BoBBgHIYbNJo7tmcaVL/+/gGu+A8P5BYxb8/CGCTqpJ57vfmA0ATR604amXrtbUdk03dXvh3jB65/LquqTpsfK/9VsUa9/bbAqhUaDMd22dpC3jfze9ra3iZgpwY8AwzcnOk8qoPI1frh3vOMdYKRInw5VfObOuKjsRnDaNOEOuGmvhrDcBndyshWudxLd7iQBWkCTtx4Z7x1jsRygJ6NGHpLSRzryjHBpHCFKAviNCjj+IPCRm/CJG34Nnc/fhYtKoClmK0PkVOkIKxE/oHgHzc61JkixR+qd8WSR08KKogo5ejdqPAOI+JXbpNQSJ+goCiq1wb2a+VRGQ1AaAp6HfhRhrdXBF06eEIn3Q40Il8YdxOs9xGWGVhhL3lyAxt0GIExtjbVKwwMUaNoh9d+pKsDIlJEbPwPPdUOz0UxG19x+C4x0R6SKdEKMUKG7XqAFH3HQwrgKsRhHWLn0AjzxJ34IuObbxJ6ym7QRduaFIiYmRZS7slMCCn6uWLFmkfLZrUePO6amAEnwY9DEbWi3WJukKoigWOD2DAiIGmy5fQK+fkpVl5e//OXVb/3Wb21KUxWwFPCUj8P8+e1vfzue/exni7SVkhNdIiOX1QjOPYW5TW2Fb0eCVIc2/XCax3M7Gvm5tULepTAw+mrH/SH6nulepIWPqZEvd+uk2YTXpogfFTmGwGdvxd3v+j10//zvcOFqD51yBK/si7GylxifV84xJjmlr6ShjMLza/CjyR8zBTnZFPx2AfArh1bn0Dv1whiLzQ5OVhVOrC+JWO5BAJfOLiAtC4xWV6QeSAVoghTv1TX4yTif9fjYIRQ8FfiJDp9zPm6QpjfAr54qeQjOEoBNL2fE/YsSBEixNiiw7sfoX7Afl734+Wg8+5uAKy/HihegCBpotOcQxaQd1WYBsg8EPa3BKejpTwUjFRw9VdqrkaSuRyzayhRtp7T3lKou3/It31JRqEB5NgQu/nsr7XuqNxMo6c+rDQ/dSQVAd7hZQVQReXK4WYUQlCSt7WweGC2g6jY0atRlBUwpVd4dYIwCq0mBUWBY9knuoz30EOYeguk21taWMfJH2NM2Pq34n3+Jf73hHbh4rY/26jLCqif1QVDlmUPcvKNl5k4aCl2Bd3t2klkcN5wtcYhQ28Fd8DuHIOkrtytjP8RqkMJvd7DaXcXhrC81sv1T9ARpAmtd7BnyZqxWqTw/LfFFJovYEKFvxjb7rPzobRBQqCr2b+qzO7ktKddYMrOJcs3DRIgVgiQA8gIUrMmiCOthjJNRjMaVj8eB//CNaL3ge4FDB4FmA6vjAmWYIkrbCL0QnBY14EYrTzNHqzS2SfDTGpyr4q7XuWKINkv0mtco0B1pc9fhcsod1uzTzTS53qQN7qaA7Ou+7uuqz3zmM7Uig/5RAYsfQnX16PD27ne/W9zb+LoKG2hnx21X89/uhAa36+bq+j6TrW6+7tYPdT3N/932tYy2sWcRAL0GxKw6hI8EPlL6lReeGCVXaYgeBvC6K5gOImBxDXf+7C9icNMncWjQQ3PcQ8XTNqzEe0BMW3LItAjBz5xQtirkmaK4jE/x1d2GyVcObc6xdyroaUEjnti4Fy5lfdxZjLEMoNkCLp6ZxdzSCNPjCrHcKHmLZRJMg3BjDEQ16NOqAW4BgJsnNDY37tQYajKFF+BzWDc8x6MkQjkGTlQFlmZnEDzpCjzmec9B/N3PAfYdANKmqDznnI2KU4yzEgVFQWh2Vozg+Sald4Mc9/rfju6mQKbLuvih171iCIHQBVZ9L2KTYoaW0lyajDtON3n6eDfddFN122234dixY9Lxvf3223HixAn5fWlpqR55Y1T2ohe9SIyOCH5aZNQ0VA6qTW11vm/yzbYLi3U9l+Q8ua4rdliH0hXQCCJ4cYAxi3cIpBZBefqQ1eoCWFtewTgC4vkWMOxieNsdWP2XT+F/3fB2XL4+wJPHGeaGPXglPUfGopakxgusVZOxb04Wc/aJxu0WXbJz7Lrc3Z2vwBFgxY4OFfRpS8IUeTvFneM1fK6foxsAF8zFuDhLsDCCKEKH4u+boajoB0KtzK1untuEgdtEf/UEjLOaC3jyb2eMrQ5uLAiu58CepIEq9/EA56Cf/mRc8PxrEF7zrcBjLzOpEOtBtGMTwreHXn+I8XofaZJglI+MMyKHDcJwkwub+xVoRjhJhdGIjdf+dimxixvcjssP1tE2nRRx35Pb3tG0fG1trSI6aj7NhRcXFwX8jh8/jltuuUV+J1P6W7/1W/HjP/7joo7KIiM/iHJ4NCLjdtwZ3ckDoMIGk3VCojbzeh1v2wr8VOW5bmmTUkAv1yRE2WIvLpB0lHwrn9JWRKkIOLG6jnV/jDv+/d/wdx/4AD71J3+O7MQSXpBO45vjBIeyMVpFBp+zwNRpswBI/qymtjr7SPgTbwM7/kMyLNPj3cej8whIz83eHPM4wUojxBEvx93DIVaHwGVTCRbKEPvKEB3OD1MOv8xQ0iaSUxSFDO3Zg+dW5yaO5wT41SnsBFZOAp9z3960QXmdGY4fIghbWOoPsNyZxv4XPQ/T/+mHgKdciWWEiNFGiAiJTXcYsa6vd5H1Bmg2GxhmZAKayM+d7Z2kpWgzxLWfdctiKmywqaZvWe1chxjFn5opupw/gqZGgJN4s6Np+fr6eqUhpdJZCGhqRM6fR44ckTcn6LHRwQe7w0pT0Tqc8nK2EijQMNb9ENrp0caGK3HvgiPX3UrYgOsRlMI0gteM4Mt/xmw6GLNbEWCU5bh38Rj+6d8+jf/7d96Ff/3Q32IqA67yA+wtC7yoM42rKuBg5aE5GsDLR6YeYgJHATr+TrUYdukMbeGhzPhH56W/+6nFJpgASK9zJg1xA8NGA4ezAe7uDzCKgWYS4AI/xd4ywOwgQ5ozVixAAja7vhuVuE2zFQ89uA5f0Z6KVo7NnJeTwOdGeZPULbE0pq/uzB4s9cc4WXpofe3X4IKfeCHwnGditG8PFhEjRZOlcLHxlATTJ5Wtj2Gvi0YjRUbzcOtep+DnDiMIxlp5KfXflevWChRoFqfgJ/Q0+vNYEzX32tfpMx1/VfzYStiA651ytndxcbHiTvMNiaCqia+ERO4UozxlSjP64nIEPwIjIzlFefXe2A7EXDqLght/KmjyPbhtzdndlNolQW5IaNFUJUQQhwgaIQIxxCtlMN2jMWsV4La77sYbfvUt+OCH/hJYXZLzLBxmOOR7mC8rfG+7gavDGE/0EswNh4hGXQRyQprOL1NmnpKGAU9nK3PLlEKzqnjsNjwenSjIuq8U/a1IBickSupLRuiGIVZaEf5ldRl+A9jTSLAfMS4YlOiMMnAChErQBvwmH9tHgG4tT05Bx39aZ3XrKQ2b2srQSl2+Me/Fd6BpUc9v4ItFBf+yS/CEH/p+4IXfA1y4F8fod5wsyElO2ldM+hc/b0Ab5CG6gzUjLFsSrMyEh/J4eQ271y7fTyM/4sUk+ClrhLihvGLBWTuXrXJ2buSnwKcUOJcGo387JfhRyVmpJzp0rLk735yoOvkgUBIQCYRcV0nROtSsnB4FVfdDaOSn3R9Fee3M8P3cndc7gWr86x2B65HUHJA71EhQsYaCUoimjAZP3PMAPvXpW/Dy17wOR1ZXsLZG4LPzSlWFTl5iTwU8CcB/aCf4hqCDi8c5pkY9hHSFY7TX9rGSGws/NjaiwkPCOiC/bJuGnFax+tEJDf+//9QCNrz+rSAro6uAJ0sVIfcirCYhjrY9fH5pGd0SuGQuwhVhB83VPpLRGK0gRkUTdBmBs2Idcl4ZdVdqAk6W+lzwE4AojWgWOaisvcnb21iS+xMxg2Fpxu4jR96Ja4gT9Ef/H3vvAa3XWZ4LPrv+5VQ1S7JccS80m2YwxYAhECABDIRAIBkIKZAypK6VAEnIJZkwyZ1kksCFS7gkuXS4dIceAlyCwQkEY5qLLBfJlnQknfK33eY+797P0avNf2Qys2aZFeloaZ3y772/b3/l+Z63l8g3n4qvHjmMM575JJz78pcBp+/CkThBZ/tpQNI1fSFvJesrR/TZZu3iDCNMMMknSMMOyqzOzi7VlcBPrE57WMlMJekJH7wFmH9ri8w+makYoyRJZpcSI/Sir8gVSdpGXwHFXmVgkXOiaKX0eJ6JqWOy3CoZqZDaW2N9rj7J97IM+zb0fP9iHCD+Z+k5A7rJZN26rJck+NEFhTPbSanvKzEeruJLn/s8/u4tb8MHP/hRFEkXK4xRIsmnRybRKptYtuf5CjiF8cq9EE9f3IWLswo7hgP0ijEwWcMSLbk9F/9YhOiz+pslSz1J9/7Do9u9vCBBTxESpj+j87upRwgVMQZRhKXZGHeHGW4frVnxrDNS4Pz5TVgclRivHkHX0nDU6a8IY4pFFp2sAeToWpOngYRlgp8BQUBDXA1+/KKEYv/D2m9VSSG4dC04IIpxsIpwV2cekwvPw/kvuQbzz3oaMLeASREiTeYxyRnbGyKIG62kJWzIEaaMgCmQVwW6FIqLOmsyv2SFFTh5BuetsNr/Ak2JxiI3cn9RXgFeJ3wQOZL+T4ywjSmeRU6byiDLssqHjagBAY5MxesW1sZz2ltmxN7UYU9t/aCIUU5Dd/kIKSmCXpbGFkaTyK/Qt8XlYg7IWYbxaAW7b/4u/uEjH8L/eM978O1v3tRUWKgzvVg92A61FyUwpmGjsIW6iU6pAJ4UpXj83CZcOJxg83iA1NxeCiyjsILOjNBkTVOBH2ubnvw6sUdA4MeVoJRQJglUhLHILMHjKEI238Oecg3fOzIyGDtnoYMzGUtxZBVJyFVc1sBn0UM10NRg5cXiOiN1G/yiBvyYlZr/LSdho6axnAMEv7yGTxN/6agchBghwP60iz0LW3Hxi34SW3/2ucDZu4CIWX4TYC1AtjzChGGtKWPlKdrm6DDkrxcj71DOAjqo1U1SX3m/O7865KzspUMPkLLoSiSWqKz7lBRBzxSQ+szw64bQZm8SDI9bt7ekwN4oJb2SkZ2hO4tAyLNAvgDl83aYiuitN2roBXk/75NFV20Kxfm7z/Ev65HuEzX2ugR2nOFod965Dx94/7vw1je/Ed/65rcx0yW1T3BkNauzkgdxbcGwIjjEPx6FpOlMXVRhcwFcAeBHF7fh8gI4dTTEbDVBkU9QpjXzY6GbsAzQY5YP6kgaUeXE3v4n9tu38+HV4mcjdloob4iCvn1xB0d6Ee4ux9izVoByyNlBiLM3bUXJSoMGfjVzpL65Nk40NbRNJ1gftFZ1rvExNZCr6jq7/HQd/JqUXMrSUu+z2t0lDGIEaQcreYG1KMDSps3Aw6/EJT//UuBxlzODA/IyRFylwJEC5drE4pjLJLKM10WZIY1CJP0URbcOLaErmAUbNBiiKC3hhv7OfdsuXSkpkHtcFl3p/73hg5hBvPEGUpExPkNRJWKeYoQEv+PW7a2ap3hHZT6EnaFeT7RU0Rj6XUYNgaJHXaWrVickTgs0JbZKLtcW8sHNiuggAFMPKOuzxGdToGYFrv34Z/DmN78Zn/r4RywWt9eNsLqa2YLodBmLmWBA93Xa6LnEmGGSy49OfJa5N8B8VeFCAA9PU1zZ7eOBaYId4zGClWXQAb5O7lhbOMgWmanXsvWeJH8nNvo1YGeiHct/NP6fXC8GZAQxRk6YFbiDbLaPm8er2LOWoWOxwH1sQok+KsRBWK+pvERYNJmhLemCB786zbysugI/Y0lt5mfrtHbDiUImICAzTDHsdnAgn2DY7yI/91xc+HOvQPcpTwZOmUdWZKjiFFEQG+tj380RJ4pQsPIicxRGAdKZLqpOU+SDma5ZRL75Uly/XOBEfgR+3oYg3R9xwKeq9yIxPxP46VneYCLw4/3+S+TpuCmtBH5tJibmRyRnZ7w1xfvkte9jZ5TSyhsnZNFpFy33Hfbgx8FiO7I2834qN8k29+7di/e///342LWfMPBLSc0nA1T0NifoMUwtBIZjptFiDQATTOwkjqIQOZXMxgm5uBKkyHHhbA8/+dDLcNXmTYhuuAEzN+/GhbMLyI8cMX0MFzbVzxbVQUud/T/h9/4JPgBcDdr4NIwxgUF9WDbOALV7CKOFGCGRdHG4l+KeIsNdq2uWEPViFkcnK4q5DkNLhMpws4juWo0orEGumd/G4Ee9nxnnGtcsgh91fHGaIpsUWEWI1dku7kaJ9LQd2Py4x+G0X3klcM65tbtONkHY6xozPby8UgM4I0DYE1qyCc5JjHSmhyCpI55IAJRYm/0k+BEzpjE/JShYf5+G3YpsyY9XekO50in0VtEeIlW6T6JvWxf4AzM/oaoaJvjxJfi/HW7m/Xm8o6KeIeYnlqiBaN/nd448wKUvtNOU6cNXV61GML/uuOMOfPCDH7T/119/PZaWjiBMZuoJKEYIq0k9EXRC5mQ1AoN93rhAE74yMNMG/xgjjmZx2aWX4seeeAVe9qNPwNZuhL1veCNu+fv34cIowWzO3GxNSBvtybawG7G3SW11giPACfz6soNS/0WEy2tWxoOSVtfGNcQY4BgoGCXRmcVKv4dvFwPsWz5iiRDoUDKbhhatxCS8dSboGlZNBLYRNujbEPzM2GFGj3o6KPbSQ4HVODvdHgZZiSVmbtk0h5W5Hk5/2GXY8cIXAFc9EfnMIuIh+WlgqYzGQYV78hWzovbGQL+MLFOSJX7tpEj7PUSM+9T+akzS7ZRWfmHIm8P7AHrJz4u9XrwVAVL0V3uxES+UBFnYpefeq84vz/N1g4c3TuhFxOxkaODv6pAyMoviCgh9Zgf9TWAmY4dHabUhC6/vB8H3xhtvtNT5n/70p/Gtb33Lok1MWqeugcG4dv7mpjyuszvXB3IUA5NxE4NrmMjTqlYcR0mM/uw8nvrUZ+Jnf/YluPzyizCbrQIrh5B/9Frc/NZ3YOaWPZhfXkM/zxBWBEDvSlCXKfx/K/6edJX5j4CZAj+uOqpRcmNdSohKX1DKF/wbIyTCiq4tMZbjCHfNRBYltHTgEBZYiyIJMNvpoJtXSPISqUUv0ZBQ+wGS1dVW4cYTptH5habOYZtknkfXp8TucQHMdmawklXYTzKxcwuGu7bhomc8GfM//zJgfjOWgw5mhzTPhEAaYhCXOERXlsnYDHwEv7RgbkygiCMrFZtGzFPdJPqw5B91YgPtYenkNMtybfMOyrqGnxFoZexsG2CpJpOhxOMRf27f5/GGbbUTIPtVFywtLVXe/UQPl86t7ecn5aQHON9Z3uertxG8qOjk9aS9RPiDBw+uh8gp6wL7wBeUgpKi7U033WSJFBhix5hj3su25NcTM3NuktrfxqOhJS41QYSmeebgo1MTfw8DRGGdscASHQB49GMeg+c85xq89CX/G4bZGMl8H13qXpaXgYPLlvnln/74/8SZqys4jRg7WrHEjXEvwKSsMBoDM90OwvHEAFBfzfKckqLt+90VeM99Xbf1PwIE3XfvIOFWHKiZY5e5RbOuRKGWHTkMMIpDDKMIKwixe7iGVQBnzHVx5sw84uU1pIMRemlsMcA0243o81cyQ0wTb25BHSECpswqCL0N62QKwbg2cJCMdosEw7xAt3MK9oYR9mydxWUvexF6P/1sM+SNZjabU3aYFfYc+sYwXDTud5FEiSVwrcu71vSuLEqMswkm4wlKZqlmlEojvnLvK+28pEXv4uYzPukeSYU+wsPPp/cCkUuLd6fhz6onJDCUIZY4Qclxoy8DP3XEy9RKOe+NE3qIDzQWo+Mz+HLt2F6CH0GPX8rUqpcgKLJzBEv+5zP27dtn1eHe85734DOf+Yy9GGOMvSMj7zdQoyK28S/i7xoExfMpZTbFcAOaIMD27dvxrGc9Cy94wQtwwQXnYdMmJm4sUEY9E43TfIJwXAJf+RoO/O3fYe+1H8HCwXuwOcjM030woR6RzLGDtcEYc0yXzYDwhvoL/ARs9t1aPwl+9x1I/XC2PIwTLCU9LAXAgeEyxhWwIwbO2rwF3UmOweEjmEnoCFMaUBFAGWZm6eab5RSFZJMlSiZLoMhN4GOWqiaJ9Gwyi3EWYxkpjmzajIWrH4PtjN19xP2xMqFuLl0vrS73kbZ6yntkeNFWEV2ePLXrdGjf8Zpp4W18Bp/vY3vVD/npte8ToOo6Eib22WMQ2yWTPG7dXoKfAEx+enyITx0tSisfQA6ATNreyjsN/CQSyxBC6ws7xcwxBDy2wwG4/fbb8alPfcrqB3/5y1+21UofHY/cbEtWZ1FmxSN7UVmg6Kk3r7vyyivx8pe/HI961KMsXG9ubgZZOURlisJObc4YDpFQnCYD/OIXsPu/vQV7P/dZ7BgMcfbcLFaXVk0X0+v1MRgOLORHB+Mx2TNMz+gSI/j990NSuvCHExJOnF6NI4rAnSYf4DL2jAcWH3zqYoqFmT6CI6tYGJboUXZukqEa4WP6+cbbwMItm8JD9A3Uf5K43OLe57G/AO4IY2y64uE47xdfBjz+SsvUu0pRk3kr41p6Enh4/ZxYltfDycBAUNL+5f4mAJFwqEaPF2vlN0wi4iM8+Aw+u403Xh8ovZ5sCN7jQzihbPAyhkhCPS74HTx4cB38+CB2zJuXp1lY+DlZHF9EgCSAnJbVhZ0mWFL+5s8Ue5WChr+zGtxb3vIWfOMb37CVr6gRucjoWv3e1hdKJ+ATsAoUOahnnnkmXvziF+PHf/zHDVA5QQS/Q0eWsPmURYR0M6DNd5KjGE0sYBv5ELjtZuBLX8CX/+t/RfW1G3Bpfw49Jk8djdElT2Qc8nhYn7jO/0rbV4WsN66vcOJs9JNv+v0jkFk94Aig6qYCDk0GuLWqLCX+4hxwvy3bMLN3BfNZXQmO0kMeFKbbyxtXg2BSM0KLM6+TGDWWvgjjILbkpHfQ0fqi83DZi1+I6HnPAeZmMR4OkCUpxpMcUZx8H/hxj/C/ByHhgzcyKB8AcUOubPzbtC9iAPeo8oDyeqmy2nU62uDH+2T9VSIVT7amZXX5d4m9nvmJhgpRPfVlxxTbK/CzMW+Cm70jswZBHadYy3vPOecc0+O99rWvxQ033IBvf/vbphck0PFa71zdDlOR0pQvx36qWJKSIpBZklXu2rULT33qU/Hc5z4XF154oTFOAjD7yYmYXZhFp1dng4loOJGGmiuoGqFc2otweQl73/1e7H77ezF3yx24H5W/o4HlcOsmqTlCe8dTeeFL7FU2DVntTvoGnoTB9T3R1IaZ5CW6zJXXS3HrZA03ZbVj/Rlb+zh1GGHTGOgVJcKyQFZlyKMCk5TOCgHCUVXnnGyS7rJQYY2LKdaiFHsImBedh7NfeA3mnvssYNcuIO4gm1QYjnMr+8qQOu5v7jkxuI3S0snAQNCS2Kv9qiCGaeDHPacgBgGeQMx6m6YGtu24XomvAk25wGkMeY8CINori/1apgS3wZfF9nqnQVFfGTz4XeKuANAPAJ/rfQAVjqIX4/NUGInARuDjNQRBJkZ9+9vfbhlipMfzQKeT4RiJsckbJsuS2ldhdb7L1q1bcc011xjTo6jLNpUwgWI0k7FygvbefRcWty1aCtQ0J+LRRFzrTI7kI5TjI9hSjoHv3Yy9f/dO3PaeD2HngWWcWoUoJmvmLkOxV+Dnga85jK3r5mqj3IAuk+5JGDixR8AKJKU04JWWNZyW1JVOgnuqDHeMCkuGcP5MD/NFiIUqQJcAmDMXYI6sY55aViVO+SQtjI2Zzbk+gy6WO13s2zSPs579NCy+7EXABedgle4q3Xn0ggQrR4aIKTdXtbTnDReyrnrVkaS7jSy63Lttbw7NsLcEexWVRFjhjSRN7Wu2KbyR3t8bUyRieyOI3kUS6obgR1eXdmCwZ14CRq9kVMekWxP4SWTWtQpVkaWXzIsxuvz9D/7gDwz8vE7PKy3Zhn7XBKgdib+8hkYOoTudoJ/97GdbdbkHP/jBBni81ovA7BszVLMPO3buwMpg2fyhokmAMEgRdboYoMRKNEGaVpjNB+iNRsBXv4Z73v4eHPz4Z7BlaQWbshz5ZNWMIEeNHUdTs63HYbqRPxYEla/jpKf0iQqBNfjVrC1nfS2uw6SDLO3iztEAtxWZOS13uzG2xik2FwEWxwXSPEcZVwij0lJjyf3F9HwFMIm6GPfmsDQ3i62PfzQ2P+vpwKMfjnG3gyVah5MZdKqO5enrWBhInZTYA4hYoAc/r//Tz9LpC7S43+QWp2v8/hWZEpDyd6/OEvkSxnhRV9KlQFrPF15pHfk+y/I7bY0FNPV6uquLlKWZej2v7JRo68Pb/Od6EQU4E4AINjt27DAnZbIyirlkZvxdmV/Urneb4d/EBNkGB0p95Wdie0ywetVVV9kzH/KQhxjoycdHrjSaHD2H949GQ2TZxFwIilGtVY6GUAU1AAAgAElEQVQ6fQyrEpM0wMJMiggZeuNVYDwBPv8FfONP/wKDr/4rzk/7mBuNUA1WEVttVo9yR4vUKNbTHF49A2wC2E9mhzlRoa/xB2z0xRZ2TsfkIkaGCMMwsazQX1o7jLADbJ3tYEfYwc61Av1Rjqhi6dY6kahiTJh/chilGM7MYWVxEQc2LeCK3/p14KGXAf0u9oUh+ttPw9LyAIPlEc45bYvpCBlHLEOBAMaXnxXYSOQUK2yTH17nAxw8+PFexfZ6NijXNREw4of35uDvCm/z2KD+KtuTiJf6bxJXEFhSlOMyP4mobEgvqKSmMmMLqfmgdoICLzbzZ198XIDFZ0s5+pKXvMSiNNrAJ/2ip7dqX+3yGiVUZeQHmd5jH/tYPOIRj7BBoojLl5YCVH6HAlFZjPi8Mi8wWF5GnlOADREyvxrdpZmEodtFz+qClOgwOpNlL9dWgC9fh+/8lzfjzs/8E84NU8wdWcUsE6jSVizLBp0TeAqbj2FtDBEIygjCJAltF5gTFwZOzDc3dUkTCWJ+eRZOxqC2BAUSHOpG+HYyxG2MYqiA02cjXBLPY8uoQjQYISomiOKyDlMPYwyjBDdPhjgwN4tdVz8e5/3Y04BHPcoMKlmnj6wzg3GQYMSGky76vQCzDHdviotpFuSPx30ovZ4YGfesT2rSnjmFqEp3yL0oXOF9JCNiZpIQ+V2Z2tVe2/OkrQ/07K5dt1fAKAPMhuBXFMUxER5Ca4WbeHFXdFYmbe+g7FFe6C/01YvwBb/4xS/iNa95jbE/AaPcV3S9GJ9A1VuU+NnZZ59t+rxnPvOZOO+888wxmm2oroj0ADRqUMxW+i2xRp0gVV5gvDJAXpR14gLqN+k4WgXoxV10eszfw2SQOYJySPdU4J69GH3ik7jhPR/A6le+hguLEIujDAF1MeWYlyNhuhjGYBasbqDECE24E9mf1fylx3+z4k/MvX/yrZ2+WOkLLDmpRS3FWE0i7J0JsKdYxd5xiaQCzklCnBnPYnHI2LU1dMMIq1T2IcRkbhP2LvSxdr/Tcc41z8CW515jfyfgBXTlinpWgY3prLJuauubqYrJIqXX56R4P14CiSdHPohBICORmfcKxKaBnwyhAi6v3xfZkgXXu7S1jSHCIbXvyZbwSvrH40Z4MKWVt+RqRbIzPs7Wy/EEv40qtMmSykHwYMnnMjffq171Krz3ve+1QfK02StBidjK0qCBJ8BdccUVVkGORdN37ty5vnl4LUPeRJEp9oqB6rTxRhljfaRmRYVsZYScfotRZaewnbtViDnmHk/j2negAsZhhg5TukzWgP334NCHPoqv//d3Y+5bt2DHMEOPMcBZhoRhdsYj6+pcHvzqNERKXVSHx9UJiU5+nbAj0ACgrUmrtsoVwZCiEEUYYRSFWOkQANewb62y5XhWJ8I51QxmJozsyBB1+zhUVrgzCRE8+GKc/xPPRPdpVwOn7cLK2ghlkaAziZBWCcoqwDgKMJpJEKYx+nSPYRaaJmW8wI/EgfvKkxpJTdr7HjBlZFCVRfny8RrpBVVoyOsO7fh3WV3a9/HzaZXdJBHKAVrSorBM6q17zefXBj9ZWPjAjZKZKkDZD5oGTinn1UFZZxipcfXVV1uJTJ4CAki/8GUZ5r3sOIHwaU97mjG9Bz3oQQZ6vEYTwe/STwrUFCPI96DM306eui7CE8tWxpauZxzV5QQjVKCmbzbowpQtHa4MILcQYlbfWgGqDLj1Vixd+0nc+Ja/w9zeA+gNxthqiRAKVKNVBMiRRhEquu3w/ia9uLFay9t2EvxOWMDb4MWtKqCpSagS4foIMaHBrj+Hw70Qe1aPYB/DKgGcH/axvTeP0WSMSSfFQYbLnXoKznrWj2LLC58LnHM6VsoCgzxAlMeYGQdILKNzYJlnhr0QVRJhodtb1xmqW9q/AhQBFL+TRCiKQ/ta+47AJcusJ0u6z+sKPW5wP4ps+TYlAfo221hFaa9t8OB9Aubj5vMbjUZGPXSxTNJephaqe8ReFx2Z2smdGnppiZg+BI0uLZdeeqmxNLqb8HfRVA08B1asj24qr3vd68xHT1Xj/AnDlyaICmT5XScWB5qOzH4SNFnrRhMCUFEnRsiCMUom7Q5Ky08WV7GJH0HUsQwxYZfib4XJ6kHM93hPAey+FUvveg/u+scvYP83voVtWYUz4y5S6h0nA6RJhIql/RjgriwfjcuLZfo4SfpOcPxrUhDZKNSOy+O4Tk5gSTNIBbM6WWjV6+FICOwer2EpqwwAF7qL6M7P43bmnTz7TDzkec9G7+k/Apy+E1m/g0l/DoNJgbgM0Z0AcV4XTSqjCpOESd1Yb7iueSOA0/7SxIi5yeghrBBeyJDorbR6Rtsqq2d6VxUBpxdlvVg87R6vipPPoK7z/RTobrTIgsOHD39fbK90bQKQ9sAI4WWZkdOxLME+bY2sObyHoHfxxReb9ZesjjG4SnrgX5IDQXGVNYLpEkO9HfWIDInjF+/V6SOglCjeNm0rnlhM8ZjJRIyZ3owleK5opKhGQJRbsHbBU3cCFFmMyaiwisAJ9YLlGJ2kREp9IEXgu+7A8rveg+ve9yFUt96Js4sI24oKnfEQacVEC3U6LNVWsExaJxManOCgt77arTRQna+FkRvMB1hLCpagowR6UYTRqKizw3TncKib4vbBKvZOxlgDsHn7LsyceQYueOLjsP0ZPwpccK4l+DjILM9zC0iSHiJGMFmKq9wO94jZX6oMWZZjOKS+LzrGCKHYXmVtkqQk44UkK79n9bP2ofaZJ1WyzArcpCuUXtHjhsRWjzWy6HpwVX5Q71csdsjn32tsr/RtegBvOp63Nq9XbK+sM0JwAWYbhAR+l112GW699dZ10BMz9IyPzyJr+4Vf+AUDP5XIJADK0kT/QAIbgVCT5b3D2S9ez8/YV/kceiUrrbszc7NgajJjYYwVCsaWsnsVJdYmBapJgiRLEK/RoTlCvxujiDJM0hz9bgUMDgM33ohDH/sUbvn4PyL49q04ZZSZH2BYDNf9AM2nS6B30tH5JPjZCLDkVsc0xEXIrCxMiVVnJrK1QrMHyygMm9RYQRdFbw57I+Cb5RpuY/LehU14/POeh4sYvXHGLkziBJPuDPKgg7VhZhITqzjQJELzG1O/xfxfZZgMJ1gZ0FRcSz9idW2Dpp8sYoMMDCJFft8pTG3aBMt9RuAnksVreZ9KV7bvVZbndlYXPsdneW/fx88PHz684Voz5ic526OnOqPAY7E7gZz3A/LuLBw4Apcswd5UTqZHl5TvfOc76xXe5dMjZ2VvrWE87p/92Z+Z3o6Dzvu9IYQvTqOM0F8niY/zk/VJBpZj/AbjFN3+DOKotsAioFJkYqFrh6sxltfGiKouNnUWES7nCEY5+v0OsjDDKMkxPxMDB/fWqaPvPoB9b3s7vvM/PoK5vftx+qREf20VnYr2taJOMSSQddOxkegrsFSkyPqGOCkq/9AA5zGhjPdyoPlpO+rezojdjlXwKEKuPXr4sVRW4xlAqTcHevRGRhfjSYBB0MXhxTl8bzHGLUmFO8sKVz3/+Xj0c56JZOcOHGSp1biDbjJrNTvSTteqrbGMNVdhiAIxHWnKCUYrw9o814CfGBX3iM/OIoOF1FvTwE/38j5ZWL0LHN/AW2X5uwe/dpZntcnrtIeFRT6KRFKiN2iK+fH5x01pdW/g5+V2rTpZdDygyDeInVDxcZ0kkst5/dOf/nRLSuoZmNcL+tx/1Pkx/I3AyL/TWswvPo+GD+oM2a5OG882dbqIAU4DP+YD5OJIErq4cPUSomr3lEE+wWA4YtSv1UYlOAZ1rScknRhJr4PYnPjoIc+YojGw5zbc9ZGP4Vvvfh/6N3wX51YB0tVDWLBKSayAnoHJJS3XKu0oTa2HYwGwzhbNMOM6WULtwU8doQ+RW0eAk2B4n4Hhui63NT9HeVv9k4/2kXWfc0keVhjzowN/iSDOMcozDBmfGwFzfSBfqR0OInqbduawt4ywOw6RPOz+OP2pV2PhkY/Af3rrW3DK6afjOS98AU4/91zs2XMHFhYWEYa1T14Y1ZXWuLKZzpd9qNjOYIjC9H11Tj7pziX1KTJqGvgpnl7sz/ZFkthe5Hcvego0vQucdIQCrTZj9FZfucFwD8u9hfcJN4g30xIb8L7jgt+hQ4e+L7bXi71icFphssywIwQWhZ9o8OQEOa0zRP5XvOIV+Nu//VsTRzWAHvzI4pQt5pJLLsG73/1u8+Vje3wRxQdTD0gdolgfT45poSxKxT9N7BVQe9qu95SvkyJcvAndT/KYgeVxYM6m5gh903ex/xOfwu3v/SBW/+d1uHxxM3Bwv+l0+tTbdAJUZQWmDDS8bQBQyS75nbVCrGbIOvjV9ULqdPz1bjrJBO8zzFtv2ApbNeEVx5SutCuOurCr4FDN4psC5YaIhKLUkpUyDX7EPJGdGqQYpmbJSO3QizAsUhyOeziwaRPyc87C2T96NTZd80zg9NPwbzffhL//+783/dYrX/lKSxrC2HmuWYq9PjLC/8y94de3iI70dh7E/P73zE+Ayba0L9qYoXulKhNL1J7k52KM3pAqvaHcWeQdIsOrGOpGCRH4fGLERl/B8vLyVIOHnAT9i6jTspbydzEqiasEEmVZ0PUCJRo6/uZv/ga/8zu/YwgukddHeki/x88p7r7pTW+ysDW+hF6WkyxfQClJvdHFW6WV33+qwaPJI8Z7vSFEFiy5+niTvtgs74nDBEHBYG5CUgZU4/r7nbdj9cPX4pYPfhT59d/AaZMS8/RrLOleSj1OiElYYo2B6EldgrDDDL1Nxa2w4kldV8GpiZ1PllqnNjI7oUuWcN9DwYnXA4Ea31xz4UdBjM+nPPPpzerDjNEcwDCo43ipgmHFwIrGttxCfxHPbMbeSY7dYYjeIx+Ki579DHSe8BjgjNOBzgwQpVbm4eMf/7gl62XUEzMaKY2cZ2EyJHB/6YDXfhGL0zVyMfEx+9xHMni0PTVsT8SxMTK1KWOGsEIqNm9E0TUeN9QH7l+xRFmEtQcFuLzPO0X795WabNrqDMbjsTk5679viDewcT84st54S5A/TfRSAkh+14AwAcG//Mu/WOIBKiKVtcVnb+G1664ogFl8/+RP/sROBtJbvaQHKLUpfx+JvOyrz0nWdnURAPuJsoXcJE3l39kf/znb0H/KEgliJHGMSTbAZLSC+V5kla1w553ADTfiX/7sDZjdsxez+5awmGXohnX90ywuUaQhhpaJEgZ+KQHQMvXWfl7rp20Dd/Umamq3mu9+hbisiymd/LpvRkC6WTFy34uN8jwKAJuSM4jT2Op5DMa5aVB6Aa28FiuEURHicJxgb7+D+AEX4dznPxO9Jz4W2LpoHgnLeYT+whYTN3fv3o33ve99pldnwl5+kSh466hARXuW+2qj9e3vE+BoD4lsaB96VxXvLidg031+b2msPFZ48dvvdeGNd5NhvyU9+jY9XimL/FTwmxbhoVOBKE1Rsw1+sq4Kqf2DdZrodOA1irwg06Pejkzu61//uoGZWJza1CALwBjKRkr/gAc8wCy7MmpowiR6ezHc94f6Qg3cMQuzyV0mWqz2pFNgv0Xj2/cd9SovMGbyU1a0svoGE8QJ0KEfIBOrrQ2AL12Pm/7bO3H3xz6Ds4sAp6YpBkf2Y4QMcwtzOJKtWiEYik1JGSAxAKxD32r4a3QyprMJGofpwOpABBWz/NKPq65VcvLrh2QEeEg1RguL33WZf6TftVmlioN1YehqFbG6W80g46ADBB0zRhyOYtzd7wKXX4xLXngNcPWVqKIK+4YDdBa2IAh6WFzYul5CgqRC2Yy4v/i7BxRPXmTVbY+akpLIlU2fiwz4CI/23vcRF36vCjO8O4u/V3YEtqm9KCyYFuGhe+XJwfs8MxTIUj220Vdwb+FtsrDwAXo4UV8DIAuxp5q+aLlcTZTgkC9JsZeFxiXu6hSRGMy2ZEHmi//RH/0Rfuqnfsoywvg+6MTwk6UBE2Crnzrp2qcNwd3rLfSzFLB6L8+MNcHjnB6oDP4tjLklTC8Uh4g7LALDFV/UxYO/8GXc+Y4PYP9nv4j0jruwWBboxyHCgD5ddK8xIXc99K2OAKkZIEVggSCFXYY/EfjGLNJUVegzAuAk+P2QoJ5Lb9YCvXUAaZF0HpasMEiwpE0sDLvIihCHUGE/HVNO3YUzf+QJWHz6E4BLzwe2zONIkYGhCb2ZBQRVgrmZBUvrphhYtsV1LV9aHzqqfhxPr8fr5ZMnw4NYIPflRrW3/X0CMYnG3n1Ge6oNfqrb6yU0XqtsMF4fKP2kJ1t6nggM+0rysyH4+cQGHqmV2MD/TWKlBz9RU50obLht1WEHZTnidZ/97GcNzHzaeS86i5rLTeYJT3gC/vAP/9DSVfFLRhb9LDBqm9b5uSbZ+zCqLV5P5inA83oDDjhPTk26QJXfFcJDi3Cw0EPFUoMrE8SjAmmUIJ3toZphoBzj51ZrsfTG7+Kuv3839v7DZzC//zAWRhNgZQlzcYGQBZQaR+gJ9T3MsVDWYjD/18kqxQAD5GGIkdVNLdHLyfxOir33HfoddVzxSW01Y/57O4zb5rkHjIa1o0EnCFFWHRxEiKVNm7F61i4sXvUonPOcHwMecDHGK8tYmWSYXdxsqpbBcIKK663TM/WO1+HJ3YSgKPDzIqosut7Y5/eFr86ovSMDhdLZtfei9IHcj75NAaiyQ2tPeRCUOwuvlapJeKOU+uqHB3PhjUganynM4nOOG97mmV8b6OTLJwop+tx2gvTgwZ/b/jy6nx0kqPBUohvLzTffvK7DE1BxgIX8AjOCEEtYUpGrDC/e79BTZoGUBlj+QzqBZPjQxFHs1XsL/Niu6nxMY4wyhKwVYxzBxKJE5vMY0VqOLrWA8zOsh2TFn8cYYTYoEDJcZM+dKD/8CXzzPR/A+IbvYWeeYzFbQaesQ+CYunzMCpsN+LHwdCev3Vz8ximCEARJfqVFdUzpzPsOBE7UlmXVrXWxpgNs/DlllFofmdYZRQPHuBGRe3S3CmewNChxoDeDzpUPxaarH4NNP/ksYK6HIxULkAfox10gK5ENRqSJ6NEHttFtcx8oZZT0YRQLtY8kTQlgNkpVrzhbWVe532ULaHtziGXxHfmzQNODn/a0XFK0N/3eYpuKxpKBlM/gvaruqL+3SZrIlnDmBwa/aclMebPQmx2S9cZTX1VpalNXWYbk98dJ4LNIP2l+P+uss+yFXvrSl5oPn0RdTYwUpJxE5e3jgP7Ij/yIXc+YYE/r+bMGTujvWSQtxpoIWa49m1OZS4Gj6LQ8xz3L9BNsRVyqHCNm000SpFmAcFihjw66/Z6BHwnb4WKMXjdBihGiQ/uB/YdMD3jrez+Cleuux+Z77sKOJEKcRhhNRhhlTCFUZ9qgypvpzduO0MoUw/4QA0/GCN+XwFt77pVhtZ6z0ftl1mum9uk0hTCRMWMxygplGGC5zNGZo7WyhwPjEsuz81h8+MOw6yeeBVz9WGDzPJajEOPM0A/phEXN6wOv4IN7HQRpnWVJ6947A0unLYMAr5ELC/fhRmKhCpQRcLR/ZLjkM/gzn9PeH3JnEQB5oJP46vX1IhzSLwo/RGL4O/ci2WbbMMnfqdMUKPK92a7IE9s+bjJTWnsVNiI25a2t3trpram61vvq+EFi52Xp1UDwJOEA8Lq3ve1t+P3f/32wOLl8+2QqlwVHOkG+JEHvT//0Ty2Hn/QAYnHql0RvP0j8WfoHTbr0hp4it/UJ/J39kc+hxAMPnEyBxWpaYUSLcGRu9HFOd1TmZGuU3nPAXYeWkPQDnNJJEQ7XgEMrwKf+CV/4qzeid9N3sXU8QsLC0sxkQ+96Ok9nYwyzOqmMwG492sPXA7kv9/3Jtg3MapVFDX4Sc2m1N6MV548O8gwgZ5GiosKINXaZ9IzrZr6Dw2WO/ZMM2dZtOOfJT8LWa54NXHIRiihAtnkzRkw9XzI+N7SqgczrZ00FFYZMdU/n5Wa9tkFOe097WkYLGRh16PNx3hKr6wV+AhUxQElqEmmn7Q8vZgvMtDf9npU+XXvQ90nP9yK519GzP9rX7Wfq3Tdapla0XBfpBQQqXoGqTa+XJ2B6J2exIukDhcb+NGInybT4N6a3+uVf/mV87GMfM0OGojdkAebz2kkPHv/4x+OP//iPzemZ7Qhs+VyF4+hF1V+l5/EnghfT2Z4GX/eK+cqQ0rY+rTs5m7EjN/EjCxk1WddQKNYKpGPmXgswpkibVjic870znLYwh8Ge2/GhN74Z177hr3G/ssT5SYxzO3PYkQXYsjZBb5Khor9gkxPQxCM21QS71+4wzeY6CUD36QhQ5GyDH0GPKgsDvzhCkRW2NgJy+SDFJIwwTiJknQTLRW4Zm8OLz8G5T70am65+PHDmmZZOrSjpL8fUaikCskauN4oE1As3b51NJpiMx7YXBTASRaWe8pKQQE76uXbKOu4F78Svfa09wD0n31mRB7UrNii/O78X2Z505QIpPVt6ee5hLwpLCpMYLouu369KkCqg1T18Nts5boSH6vaKNYl2ytrJhwosPDiSEXHgvD5QugSVkxOC8xoZL1izl7/TEkU9Hj3S+fICU3ZaSQ54P3/mYGtgmAz1V3/1Vw1Elc5KOf79qaLJYt/9ZHm2x/fZSCGqGqPe71AAqkMhZgxSwTgl+uzFaFycMTg8QDosMMO0+FyUCTBOCyQzEW656dv4v/6PP8IH3vY+LFbAVgCXRsBD5mdwcTSDM4YlFodj8/tPGVNXZSioO2x0gQZ8tCw3JQqPegPepxhwwjYu8GM6Kun7DPwah/UgjJBRd8UyCfEM8l4Pq2GAQwGLZIXobDkF8/e/EGf92NXAE680a+7ew8uosgjbZrYiGTPwnHklU6BTF+albriGOsaHAKO1ge1Fb3QUIHF9e1amv3tA0T4VKBG8lARYAKX7uAeUNk5/EyjJiKJM6n5RSB/oLbrsl3DBe4/wPs88vVpLDFd7vU22PODyfY4b4cHYXr0Ev0tE9NZOgZ/YHK9T3V750Kmz3hQukZPX617K6BKHWcDo537u5/CFL3zhmLx+viKbGJ4Y4UMf+lC84Q1vAOt3SLkr8NOgScErfYKUsH4CRf8FfjLmaKEoLrAtDus+C6cT+JUFqjRGTqfLClhdXkU0KTATd5APhoiiAFE3xhev+yJe/59fj8/846dZMMtAjIZ4lli5H4DLgxBXLGzD+WkP86MRosEyesyID5YrLAxkzQWmcYa21FgnLOz88Lw447AZ5qbC9VR5GPMr69DvMExRdfpYixPcgwJLZH2b54At2/Copz8LwSMfAdz/fiiCCW5nEty5BcxUXVSHR1gsu3XMW7fL3AamCB5TK9IUMe9Sulgb2AHviYj2MdVFbfDjyHnw8wZG6fCk85aKyOvRvCsbny37gIwhAj8REIGr6ntIVSYfYD6DP0un6NVW/Iz3sU31zRtgvOdJG2zZznFTWrXBT+hPYOEACLQ8neSAsDP8L92fxExe7+8ToKrD7Aw7RTrKUpNvfOMb8Vu/9Vv2NwGcAG9aBAg/+/Vf/3X7zz6yL2JinvoKtHx1+Tb48VkEWq+AlXGHz2VfKTbrc52sfBcTsymKUOnMFW5BugHyssKQKbQyhrtV6Ccd7L/7HnzsIx/GX/7V/40bv/cdhEmE7lwfK4dXzMGVFl2acc4G8MAwxqX9WZyXdLArCDCXjdHLMyRljqgsEFChS3/Csg5QPwmA9z0IWowvY7GbeGwlIrWSuPxj0sUgTrG3yHBnDERn7cJ5j30Udl3xSOBhjwF27AS6IZZWl3CwzNFbWMBM1EW1MkZ3HKCfEPi6tQWsqStdMz9YgoLJcGQAJFYkKyn35JYtW44RJTVacovhGuea5/9pBk39TaKm9r7CzsTe+HfuV4HmtFkRiPm+8joZULivRKb8/drDIjXsC3+WMUTJFNrgd69iL8FPOj+voGzL/f7B3rFQ+gWJk9PAz5vgRUNVy5fuLq9+9avx4Q9/2AbOxw22X0agyISoBE0mPmCfCUT875mp7hVF9y40XoyXzoDXtxkjAVp/0/M0USaGJ0wOxDUZWECHFV4lEBYZDo7XcGi4gnGe491vfyf+y3/+Cxw6sB87Np+C/UtLGKHApi1bsXTwsNX76AYlZqrKmODpAB6SBHjo3CbcP+pi62CCWboxUIRmgWkGvptjdIWYqvOT4W33KQLKR1PhbLahlbE77mKtDLCSphht2YTwgrOx4xGXo/+ERwMPfDDQ3dSgJuligsFkjIODVZRpjNmFeQxWBphLu1hIuvUhLKtXc+p5Ny+xM2/Q82KvNxRIdyeDnj/gpYMjBkwDP+0pESIvGWovet2dgXSTB0CRWAI9eXdMY36a1LYrmyQ83kvxnODn2a0X44/L/JjVReAnyy4fKnYjQNQLCCQIJpL1vUKVP7MzYnr8XUlI2Snq/Pg5/zMzMwGPmVvI/qjHU8dpoqaILP2fF4X5zNe+9rXmKM2/KxTNs1RNiDehe1anwWd7MqPLgCKqrawxWgAeNAV+44DpKGNLSoAxwYl6ugJ7Vw7hzqX9+O1X/Q7+5StfxaE77kZKkLQZDVFFMcYFzfIdlAzoZC7Bin6CR1ngBQCed8752L46wqbhCHNZhjTPLCMv2wgrlsysY3uP5hA5Fgemh1epcpzN6v9/wLGemGHjJv4/u+m02rBx+He9kishZc86WgR8mkpBou06BjVtKQ0ZjVP0w2Q1mCxMkMcdHCJo7dyO0658BOae8njg8kuBbQvMjQZ0tlK7i2A4QTYcoeRBRv1xEmBY5cgYDZR0sMjyCFZMpomJo+9MHKIoc4z/V9RU28nXsylParxuX0H/3pgptY72lGwAXqSWDl2YIBAU89Q+8wAnQ6n3GBGD82Kv76vYpA+Z82SLz5exk8/woC+cIvZs9GVFy9sfyhi4NtEAACAASURBVNrJjsoa5JmPWOE0kZjXyRjiO6NBlVVWSM02iM4/8zM/g/e///0GfjJy6Pl+AgRATNvDTBaM/ZURhQOnRcDXUqobAqxOC00Iv2sSpU/ge2nQCM48Ndme+ioRmNfx3iP0nq9KE9cxyZGNxuZXNBwP8d/f9S781RvfgG/829dBpXcaxciYJMLSWDFPeWgiMuUYJp2kXjAgqDFNPtlfJ8ZVl1yCv3zVq6xWyL7rrsPdX/kqorv2YVtZYaEsEUwYS5wa2wwYGGo8tIkFMQ9bgIl6w7jWR02YL5NpMYMQHftjgapVcL0p57C+JP5d4OTQwuewO5qd5tiVZl2kG8hGYPUDKDTlXqInC/x+gFvrNcG0UlYxrXYdEfjpQDGNRj2UdcLjNDbxdi3LLSxtM8Nwa1MuyiDEsIywXAQYpTPIFhZxTxDggidehW1PexJw//OAzTMYzUQ4RCf4MkSvmEWUheglHczMzlqfjNlXpa0b9isvMoxXBygmGaIm6Ubt916rW5TNvL2PJaFxD8slhN+5R7imfd5Nfy/v847DkuqkcyNZUMKAtnXV6wNlLOX9bE+sUPvJtykDo9rwpEsRHmKnMjxqrzKKRdJlWwy/19hevYBXNK7HrzaKVH3GBj0tFvrb2mlCS9p1e70+UOAntiijyDve8Q7T45EN8m+i3O2UNKL2/Py3f/u38bu/+7sm+iqqRKePrFKcYIKfjB86+dhfBUUrSaJC8Dj57CcXld7JT5hov/QkXvd54403GpP96Ec/ahEsAnI/0XK2LsvKiiJ10x7Gk5Et5+1bt2EyXMMTH/so/NXr/xhbzjwdmAyBb38Lw09+Erd95nPIb9mNucEIC8S6lQG6VYA4DKxAutWCKLM6vypjhJkyi5ZiWu1zisghooqFlVj0sDSm6b/EFNsbaaPfFZO8jrrNhRuCn0MlS+nUgF8NPt/fyjou/oBothH46TnHgHvTqGlPLVtOZUlk1w+QJoGsJR5gpCJLmDbdTGboX9xBtTq2Wi/8exFHmMwsYjizgMHiJgw2bcZDnnMNcNF5wHlnAfNdrEUlluMKa8zuk1fYEs4hGFe2TmR88xII+8L16SM1BCoyHHKNe+ajtdpWT8lzgXub7fG+aaqiaWotOygaIuAjQwRW+tyLxOonP5N6yjtj+9n24W1ekhRo6j4ZJr2ITwmN93P/ygDDZ/P345auZGyvF+cEcpKzla/P01E24HVlXi8gtqjIDVl0NEi6T+KtFKkUcVmzg8ChQeY9ul8ALUbHQWYpy7/8y78E64Lwd4XP8cU5QRSjpYDVxKs9XkP2xvt0kkin6BeHFhKvUX94LwGP+QmpUOZn9Fuk1fpd73oXPvGJT6yn22e73gdL72OqBvoyJqn1O4kSTIoc/dlZvOSlL8Er//dfwRlnnIpi5TCiDv0bxsC+fcCN38HKV6/H9/75Oix//Zu43/IYC8MJWMGViiZm/LAIkSiw2iSTQW7fpYNivjgyzypjrbo6X5xHHQ9a60CoIH2t1gYg6gQMdaLVqV8/gNhrMWEGPvUTajbTfHfZUI5pQgDVJIBQ9bEN8HM9q4pEVuXAMZ2pqug12bMZNmjGC9VYzoG+jWVt3CL7okWfzyAbtCgc6vW6HdwdBrhnto/uRRfgnKufiM1XPhK4+CIuRoApqmy9cdRrtpvxdOp0MWmMBWRUWoO8xksc0oVrnLUe5ZUhoJHriH5XaUcBkIwhkmy0370xgc/m3lCbEmOln5MrG5/pwU/uLLL+ao9r706L8BD48h4P8BKTJX4TrEU22jYK6uY9TnEMJGkeF/wU3qYX0+CqM3qoGJCAyfsB+YXPwfDMTxZb/t2bwnUPGZuCsJmL7Od//ucNVHSSSBTViyu/IPvLxI2/93u/ZzG/Wixsg6BHx2nRe+kg2xuUn/PU0LtLB8F35D1ifuqLXyAy23MhsA4xnbUZfve1r33NmlGbUrh6kXpd8dxsoF6XEBRg87ZteMGLfxq/+Eu/hG2nnILBZIB+miIfrSAYrKFf+00Ah46g/MY3cehrX8eeD3wQC8srAFPuj8bokLVyrKvcUl2FRWGxwQycF4AYGJocFzDSyrRc0xiTsaEGURRefBSk6qzEBL42+Hm9W/3kuuV18nYMnWvAb72d+kPfzrG/H4VBPptRD8x8s9GXpWwna/GRMgJvZk9WdmwrGA6LmRb48Ub6VTKxKIeLSpE4psNxbP/LOMVyxnovAdZme0jOPQubH3E5tj6GVtzLga2biGAoqNdlJefBBOEwQ8cKOdf+oavM6sIqB413hda5DQd1hY1birKseP0cf+Y6E2gKjLx0o5RWOvQVmMB1y/UtlsW17dmUMqBLx2Zz0NgCNsrq0jZqaJ3rGd4lrQ2c3IvyAfTirWd+XvqSts7jjd7R2zCOm9VFOj8vu/sBl55LdFNKSJ8339/LnyWCegYnncNGwdT8/K677jL2R8uvzNfeQ5t/4+RRz8f03Oeffz5e8IIX4LGPfazpDWXx5XOoe+NkKr39ND0DB65d3Uks0DtO+9ONYyPA5Bh8/vOfN7b63ve+10R29pFfvsaBxGkvztRuOjlyRnNUwKWXXoBf/83fxk+84KdQhRGopuXSt7pKFNHHayhX19AvSszRYbYogNEycPsNuPNLX8T3PvF55N/ajbMHwKk0wNAVaXIE8yz/1dQmYfK4CSNQVEMkBYbMGh0QQGoQoxha1wupXWnqrwaQWjnq5OJh2NOk3jomU7ExnBr+7O+N/qwGx3pj19C3sY2izfjUk7pNQlKdBqd+mgfGuud6h+8np+xMZh5KDcbUIKl3bB4X0ThFh2XG6yQdDENghTq4kIW/+1hd2IzOmWfhtAfdHwtXPAy47AHAqduBXmJFg4YR43ws4BEBD6K1CZIxE11QPZFj0AHypDYScs21raTshhdDtYa00eVdocO1fQiwzo0HUunPuf5keBSwedCR3l5AKiYmAiPVjW+Pe0cRVYqz1efcfwJqr0LT57xPiQ3ahsn1oAJGuGhFNjVHdCi0I1zU7+Pq/DzzE5p6oNNgyXjBttf93JrAZiG79A7eqdgPLD+XL48GgJPNU0Yxv+985zvxspe9zE4BfhG5pUegY/O5556Lpz71qQZ4D3vYwyyPGa9heJz0GLISS0T2oq5fCAJqf5pq0ASkfH8BmnKk8RkEui9/+cv467/+a1x33XVmdOGXD89Tu3q+Xwi2iANgx6mbcPZZZ+KXXvEreP5PvBC03w4y1nOILcBtNa8QNCKsVU8nwxtnSKgSCIbodpYR5ENg9z0Yfvp/YvcHPoW1G76DbWGMMzctYv+e3eigQDcMwATTRZXX9SH4lQAj6gKbuq4EPYqx9p3gdwwANkp9B4Dm3NuIiDauBm7MM+iAjsA0BRjFA5mN+t7Ns0eZnYfj2lAh8Jsme7tn6xG6zDrJ0MR6KI5JQ79+W833qihF2eliJQyxtxxjKSyQbt+C9IwzsP3hj8LOB10GPPhBwNYttXKwKjDpdVHOzCAzwbhuho4AzO8YjCY1o6Rhg/rYuNZxKyxM+0/7SqKqvCvseWG4HpbJPeVDyvx6IynwYKM9Lust79M6lZjK9hRx5dmg2KH3q/OAKVGc1wk3tOa99dnrGdUfOV2LMLXVbBof30cZZvWMNvDzWhk725/Zel1dXbU09gIpUVV5W+vvYndeR6DB8PdIPOZ3gaEGkM8Q7fad4d8kRjPq4xd/8Rdx7bXXrjsgP/rRj8bDH/5wPOlJTzLWR691sS/eJ+MG25HPjyi4Vw77QRLIySVHn3nqrEmkIpqnEk9ROUXTMs1Ik3/+53+2V/EKZwEsxQqfL1AZdjnRbHfLts14/JMfh1e9+ndxwdkX4O59d2PTwlZEUQcHDh1Bb2YOYRpbhl8GxKdhANZKXz//bNqWgOHhOmkqS8MtHQG+dgPu+ORncfuXvoKdVYhk6TCSlTX0USI1XzHWiC1RRaGxE3I86r4EfDXo1X6E619OsvQFeY5ZVM3lXrxd53fr7Ex3iK0JiacuT/fHY0XbYzne93NHieze1eeo0aNGN/uM+QYa8Zas10R4Y5R0ImK2lS4OlBnuDgKsbptHfvZOzD/wfNzv0Q/DzGWXAWeeD0Td2seTdSYJc0nHykHSlaliCJeJ3RUqZt9mV/n4kHrEABHdnapqPduyJyDrIxUE62Dn/6a9pnXqxV3tWxkOtSa9mOtd1TwGCFx1rb4rakTAJDWQwFZ7XsCqPqjPHhR1jaQqjxsCR+EKv+vnaatERs42o2S/ZHuYurr2799feZopsU+0WOCgAeF3XqOUNxJFZXnisySnty1J7IzotKfvyupCUGNnP/CBD+Av/uIvzJBBlkfgExOTR7qcpNmuLLPsG/8upiaHSp2c/kTUgG2kE5A3OgeUjI8iCY0bNGxQN/nWt74VX/nKV9azUWt8+M58By1ivRs/9z/TUfvJT30yfuU3fxU7t+0wR+nh6gDlpEIUMPU/a33UqiGW1+z3EyREPbKHOudB4/E/QjZZRTUeIskyBIwsObIC3M30WQdw28c/jeHNuzG4+VakR1Ywn1foE0jL2k+Qci43n8UMN0yvSdLUNNIsGxkknO7MQF8Gg2mry2Gn1x1KGK0trE2NWgec66ne22BqbXgBV/6NDqOpSnNZlA3LWlmV1Rcr52gW8qZuM0tJBlbV1r5nQYIq6eEwkxOcsRPbH/UQnPKYhyC4+H7Arm3A5s0YZxEi1si1fwEyJhjNK5TMuZcVCHjAVCXKCIj7HaRd6v+aIuRWjbce97ZF1zMqH3DQ3uBc/4q28qxJI8I95cHJkxet8fb+5xpWyrq2QUMAJoOoAI7PlReIjBPtJTEtwoOA6uN61Rfeq7Y1NtpXHmTFeqeJ/Xzvey1aLorqrSl8Aa9I9S/CDksUVUf4uSxNvG+aCd1bkTxbVLiLrEj+JFOcoHQCMpywXQ1O26vcszgNuLeCed2bsrpogXjfQoIeny2WSfBiPRGm4iII6ks+T94nkv1j39lvLUqNFbPTMDnDE590tZUtJAciAI2W11AMKShFiAIyD5gFOKE+qNdFSF8WW20OkGJgdbiGcji0CrAJAa0YI6wo0nGb5cDevTj8r/+GvV/6KkZf/x76dx3C/KEB0sEaNs2myIdrCIocsVESFlGc2EaO6JtYjC1nIMOY5a9H7DWOE9QB/FQp1nVhjwYgEKd5j4l6DcBJn2aREBXTgdE9pLGsNi4vZodhXQv51umhzSuzzSAMzBmYulIeCBZhSF1mQyJp0LH6P3GEfFhnVGH3ky5pXoiKPpn0Ew+BCRJkUYqgy7q4KQ7mOQ6z0wub0N2+HadedDFOufgiBA9+AHD6TmC+D8x2Uc12kTPm1uzlUT2HVselxGBlDUWeI2IqKubtM8tJgCiNkXRrV/fGDGMO8hxrrs+2zkt6rGk6L609GQpk3NO+4Hrmfm4nNvDg55MOS5zkc70rm56ntds2MIgM+fssAMAsajVR0s9sz+vC9Rn76g0+Ho/4DOkRZcUV4Ir4eJyShCrwvNfEBgIDdZIPUJyeKK6duY14LAWsKKVEPoFR26jhB1wKSoEf71XomcBP+kWJoGxbkyzwY7/Ub89Sp5020kGyLYnBxloaR0/9TQtGAy4TOpWmBDZmofnQhz6EL33pS+vNEOA0oRJrtWi9foU/M5aZlunf+I3fMN3lymANab9HN2dThk9WhyipD6IBIohs05A1xEyG2k0R0k+lXlFNhszYRKm1UYViOLQwOYqreTlBHmSI4gppAswQIejhfNd+4Fu3IL/+m9j3lX/Dyne+i+CevehORpZCfZYFpzmu4xFy+neWOWZ7XTALQ8nU5CXry9YAR5yx5UAA4oYhrqgSu/zmqZQmUjbipcK/5HJi0RDKXC2rsQwuDRhSNCS66ZXZnoFdkyRU7jo94hDbLyrk1AA0BHlxoU9rEcbjGgRl1EhDIJpZwGo4gwNZicNVhkEvRXjqNmy64FzsetADsen884D/5VGALVuAxQWaZJExkoDJas1xnjNXPzSi4zrHJS8wHAwa8KOTskEfmO4xYtLaTmLX1u7UFKwTBFVoG9wH70sM5DOnBRVoP3IPyM1L+6V9uHtmp2tEYDyg+D0pvZ4XR4UF7Kf2vteXe1uABz+Rqrb/r2eVwhu1J30nfxfz077SPtYmnJaDQCq244a3KZ8fH+R1cwobEZ30OgEPfh69Jfr6HFsejBRqJj8gfSbQ8T6A+kxA6MUC30/2yy+OtligAdck63PpHKaltGJ/xBh5WtFthg7Lz3jGM+y7gJPPYNuqReLFWgKy/AXZNqvP0Y3nec97Hgim7Fe311sP1aR8mw2GyMcT07VxwzB+t6BfXidC0uvYpqlVRrUl1vLDIcF4BIwmzGJboGTsb5mbSJsEFXpxgA4RkMBANkh/wbVV4PAhYP9BHPngtchvuQ17d+/Gyt37Ua0O0K+AxTjFfBxjSEMSXX8otofMvsHKdAQZVsvKETLEqipQZLkVY5d1uuGoVpRHoq1Zhxu3E6V/auw+RlJ9HWKRW95vGLsuQtejo1+TXmp9YR0Vqt2MgVC31mU27S4OHVqy+6MkRcxEumScTSKKcXcW+5JZxKedjm0XnYOtl5yP8JLzgLN2AfOzdRHdxU32AoNJjlFGX8oE3ZlZdLp0nP/+6JRiUvuOZo2vmSFjUBlbZYlK/ieDr63cFJUTA3a/wb2RQWtMrlNt3VybiIht8Trey/Xd3i9iRW3RVaxpGoj5veodmQWYEntlmJB3hZ7ppT4BppeIxG7b+9cTHwUjyHCqPexje30/OTbHZX7K56eTRCeDdGLywfNgxIfKAdKfHBoAiaH+RYTEsiKJ2k4b8LZbiqw6BKS2FUle3fzOSfOLQzrGtpFFC4Pv6H35/Duyn+orTw86LzMChc8kSHsRV2Z/H43ixYinPe1pFodMg43S6hMwuTCNFdgMk7GMkWcUkwsLb8oIfqRVaYSwkyAOasFU/wNEqIoUxaRmxhXD1YrSSlpSECPepTEBOkTYZV44pk8nA+L3Et1iBBxYAW67A7jlVqzdehuWbt2DQ7v34MhtdyA/sIQd3T6iwQgxcwyyngKfy/yFJQX2CVLqxSrmJWaShRApDwR6WVPm5Yuxwp3VJi6bCIqy8bmrjQ5pzJ62fWgs7sxwg3NvWbLJrAxtTO41AKaz9mh4xNQEDBFkbr2M6gMeXmGACfsyP4cRXU5QYkiDGx3052axuGUL4i2nYNdTfhw47XTg9B3ADjK8vo03D4q7V5YRpqymVhucQkToJF10O33L6GNmEVmfiM5FafOXTerkovXabhhyFBrzi9LEwC9k/+tZQlXV7EY6am+Ya+vQxai0Vjcq3ejBz0tQfo1zbCndtNuTHo3f2+1p74vAaP/yOn/ftD3sdfDcxyJOvFZka5q6TJZg7z4j4CPh0Bh5oiUjyXHBb3l5+Rhrb9tSo1PDi8Te+uKNCBpw6QdEk3mNGJynyfrZt6mJ8gxN7fl7xVTboG37qGU9ExCpD2rPt+VPR4kNaoOOy7/5m79pERx8Bg8ET6c9GBLcOOB8Bg0kz3nOcwz46JajaBJO2DpIk8Px6G+sfpYYlTVUgtLcSIo4MPbHeg8hxeHGd40prWpFW4S4ipCw0BHrf9AnzWSsCEywiZkQE9Nt8XIysxx5OUKVTZBOJugPBuixfVPQBcA4M0aIW28H7tyHm677CsoDhzHadw/KQ8tIxxN0KepazjpSlqGV7EyD0CzJVkluMkGeszLxCB26ijQawZqxUTSXDbiWm2sWq0Lttbnl6H+K+lQBhCjCGtxykzMjpIgwU0SIqSKgy1QEDKIAgyTEWifBoJtgKaoQbF1Eb9d2zJ2+C5vOOA07z7kf4rNOB7buBNIFoDtTC/KTISbUwVoNltQiMPKsMBUE9XfUgRKAi7JCVpYG+mkSracYszlsUo7xZzuIjKoHpp6ga1AZBfafHxhZoG63OLo/vFXTq5z8mhW786DF+0QM/LoWCHkA9Dpx3aN223tD4NbeQx4D/L73bbeJiNr1xEd7zOOM2vLY4ve1f29v6GhjlHDHg6L/OZhMJpUHKb2I2BY3uR8Q/SzGxcH1g877xAr9S+i5uq+tE9B9suhocMmqJBZ7K5IGmWyQ1+qk1cAI6GR8YXvqpwc6OVHrvdSuqD//Tuvzy1/+coscYXveMMTB9Ho/jceuXbsM9FijWCE27BsZ37qTNIuw819Zmp6vm6RIk9rQYbnhmtT4jMFldo/ScuRXCBijS2swM7t0IxNre+Q/9FvhjQQys1IAaxWwkk+wmo/serq09JnHsNNFL0msfeoKzd+OlmKamGkNWF2rrcb8OngIuHMvsOcOrN1xFw7deReO3LMf2ZEjyJcOMtYP5XiMuCjRC0L0g8i+M8IkYA5CY361/1sQVIgI5AzQJ1MbN0VrjxFra3ZHZ2/GJFdxgiKJMAZZHcPySlRxhDhMUTBzQxUiJ8D0uwgX59HbuR3dXTsQbN2MUy46D/Gu7QBjpLdvA+YoztbBuuWkwIF9S5iZmUc80wN1kJajIK6D8GMCnszF0nejxBqLVzEJBa/NqV6ofRt5MHWY65HJJshOLVtPYyYnkDIFfJ7ZXOp1OQb88h4SXt8l459Yj9a11qmSGmy0vrl/PTsTIEiclh+cJxbaT2zbR3j5fmoPiHzouWKEXhyu2XttAPTMTrjDz9SWiAefx5/VT86HBzrtc9kQdC2f5du2pCMbfB2T1UWdVGe40eUk6ZmYTOHqjAZXJ5KsSH5g+LM3hftTQT/LDUYTQUBTGxt5h2vQRKnVpk4KZaBQG6La/Jz3EtD86SY6rtKVZGtMnsAYYvZf4q5cgKS05WKQ2MsKdcxQ/aIXvciMHLJYc2EoEoXXr40GVgCpoEU3jDHb66ObUrtWa4QUY0E91XiYoRwX6+wuzgNkwRjjmTGS+QS9iAJpiIA+FWR+jZ7s0MrINh1ZYzeOza8M4wkiKsiSGJNOgqCXIqGkyixJUrCNh8hXl1GOBkhNb9UYWpjKZDgC1gbAcNDoDu/B0u134MCdd2Fw4CBypmFfGSAYjZEUOUKKgBTnszEq1jxhxhJaIwnEFOUpVpa19dbAggyL5RKjGCuTMYJeB1Wvi6KTIE8iVJ0EYTdF2etj+/kXIVlYxOLWrZjfthVY3AzMztUGCY4lDRa9/lH5lEwrjjGhMSnP6jIDjQ8eIWliFcAK9NMOZrvdmkWb6N5Yj4MKq5MRhgV1swEiq9US1YkRqKHodtDr9Y8xyMsoko0yZMMxSpOj65JuWZibD6CP0W3vVYWaeidn7RGt77aOTeufvqna1wIbGQ1V1rXdHj9XbK98UrW3FeExzbXE3+eNqOw3+6fce2pPe5K/sx1Zu0WMdJ+3BLf7Kl0pv3tSI+nzBwpvExiIocm6qsaExAIxGSd0Ann/HG/SliXYszeZwvk3ARx/lnFCg8IB1M/tifIgJkuZrEFicXwmJ0t6AU2gFoHcC7yooQXGe1Ru8ylPeYrF7HqGp3Hhs4y5NbVNacx4xSteYa4sKrPJ8VDoEhcj27Bn5ROEHVq7MxPd5vozSC07dK3gN12Xqc0qjJm8YJwjLkJ0qOOqGJkxweHoMDqLHXTTvomHBEwq0esFRcYVYMwNN6YLDcVSspXCGApBoeoFKNOj3jNiJMxEPR4NEFAMLDIDL34nL2W8sYEL0ZLWFqY1IYiQMTJwn4zxwMH6++pq/flwgGI4wJiWwskYZZEjKirEkwphwQwn5KA1+IVJgjBJDaSSmR6SuRmG+gALc8BsD5ifA+bm6u+sbcF3MauwHPpClHQzIdj3Z4EO+0p9YWPtZbdzEtYJyoIB/GO7NU2baAdUmOv10GFoICeCIEn9XRrbdaMyw/JozUCsW1IXS7G8ND1t3EnR68/YPBQo6LRkJJzGoGKco2CbjODhQRUFGJHHBrUe2bOU9vqWbo9D5Pea1DDSO7eJCA937SOxNYGft5Jq3ws0p2VnERB6EPOMyxMRD7hyZVMgg4Db6wV9intFq2hfyptD13u9P/cf91e7hkmb2U4jf0Ge5+bk7EGOAyFA8QxNlNszOE+jhdge/CT6Conb1iA/yd4ULrBV3wgWnqLrPj63rRD1Yjqv83HI/j2lvCUbk8VYfnkK3r7++utx9dVXG2Pjc2XgkZgh8NNzH/e4x+FNb3oTdu7caSed76e3zJnYTuCkCYKhanGM2X6dmkisrR672n8yG2dgpS7qh6gmp0hGbBxVI3Rneiam1cFlRxPbTxg3XNaWa4rMzAVH8Yy6qDgKzXma7C+i30fDFCWlifXzOvubGVMowtJ9JkG3uddAj7o/9pudlchMEVqOfjTpWvFa5uzv1FZUezH+nUyPZT9zFoapRW+rUpbW4ErRkW11O5bpuDb9NmZdfk61yIglFUa1Hi2MjFSxLZYUpY9kTAaonH0GsHXTloq9bIx3NBJFrJZWN9HrdOsCWTlFr8ZqYV43FcbZBCPqNZk6vqIuNjA9Lec67XQwMzdrTLvODVhrOAszhmQWy00fQIb8kS1yuthdv75FRMRkxPzkXuIPd/anXWzISznKRi5RWvtVfrzas56FcT0STKTi0RoXiPk8gB5svTHES5Ft8KvPuFrnqS+tN97nwY99afs5Cjx1P/emEp5I7BX4HVfsZUorryhUx0RhCWT+VBCIeT8gj6rSa0kElGzONmTVkd6vjcYa8GliryarfY/0E23/QQ2MFpXe0d/PyeLAsV2BssRaASYztbzkJS9Zd1TmPQR/sUw+j8/m3/j/p3/6p628pi+MpL60F7FfpBILpgWM+0V11IpYLx7eJ//I9oLSXEhf5PWsGy0OLWbvHO6fq3dVwoj2fHAelEbJb1Je13afIgASiHWo+JyMXh90jJ+bz0TQAFn7sBUz4NhQJ+bVM1rfXDfeQViMSoCzkesF7/OWWX948xkbqWfUntQzXi/F+9pg5EHFawc8MgAAIABJREFUrxvtpx9U7GXsu0RQSWGSVBTF0Z5D7X15PHgdt8TejdapfGr9+3HNclzFGNvrlO0riEHX8hojBU3MsyK8pq03sdS22Mu+blSd0daBDB78RcxOm4SNc2F5JqXNzgHRBjqewUOd1QvrPj2TbWpwvd5OJ5Q+E3DqdwGystTqei0OtSsXmLZhRu+rhSxjiuizWCZLZb7+9a9fT6+vfnvwY1+ks3nd615niRn4xcXTPlHbbjdikLxOfVXfBQBSLUgf6cV0ga6u1SEj9iD3IM2b3lubnRtA7NwvWLalxa93FnAIADWXWjf8XECtefUg5u/jtbaBi9IYKX+WocwDlABeop7WUUi2SNZPAwIdsJ2KRP3htUpku9H69j6nakMsSUYI9dXPg+ZC16rPcvcQA/GAw3v8fZpnqYRECgR8vFfrRff6voj1ySVF+9CDgPaH5l8SFfsnCa69Z7SXBILtcdFead8nIiKw1ftpbjyAaf+KIUpk1u/qJ/eVxx+Nje73YOv7qfdVqGsbNG2+VlZWzNVFJ4mfeG0kP5jsXHsSNQjqkBas7tezdV8bLLWJdL/a84OnhaeJ8ZPpN5U2h74rO4wGU4MngOdpJIuWFpsAlgyGjslMWSUw0SLXgvV/p6jL8DcmYlC7Aj//bv79uAA5HtI1+vecNp7qt8amDYyeMfBnTb4HMN3DZ7QZujaF2pEY7gGyvfH9/GteeJ82vt+w37f5mUWmuVbj4t9RQNZec7qWsbMap/bi598VfaP5V//UBsHRHya6ru094A8krWu/1rTG2wDZPqz1rloXWs8brW+BQXsvakwFNNqXHhx0oLb7qTnQ/Gv+tEYEpv6+NujqGQI23avvmgvtD82jf09/mOp6vzfUL73bNH9dMVA/J5oLPv+4NTwY4eFPIIGf6OY05JSObVpnpll09XzpvPwJ709MOUdrw/l+yRtdi1Kf6XSe5uWtl+c9fjF7IKJRoy268D5ev3fvXrz4xS/G5z73OdtgmmhNCtvm+2qDMVkB3WKYeosB1eyTBwaOqc+C608jPlv0XQtFAKt39K4+fkzFXrWJ/YnM99Ph4tvTgpLbjd80YpNaA+1+erHPA5UOobZLgzZOWzdrgErm1zi5mijd1FE5ps3Gqd47AQs8aF2d5lSv+6Xz8uzUH87TMv3yWr2j9Gxap14Max9EAhNZSv260jtOGxt/X3t98zO5XfmYWb3fvTk50wCnsfL7SXvC58vUuOgd2W57L4oNag97cPZqjWmHtMbUH4Bqs23U8Ie715V7Vsl7lYrfBzj4e5XP0K8n/RwQ/PzC1wZqKxn9zR7E+HeJNtqsG2V69QPXPm3lPsN225OlxaGJ1sAKqDVw/u9arFyIPr+gnq2NysUvUNNJJ9DcvXu3JUv913/91/XX5wRLnGX70v/x3kc+8pEWCcJwOIKKFo7elff6pA+epbEPvviLmJZf/F4s9kxDulLffwG8dHPTFqPmUYtRbYoxTNuofBcPYp5tsU9ttwT/jmxPAM/3MlWEleOs9YEWoK6QCcWz8dDJ83XXC202mxDziqmt+V6v59uk2kY6T7+udHBtlEBULhT+IBIrPh7YSo8otYjGlOO/0QbX+lYmY7Efv2420rH7ufCbXvPPw28aSLf3sNaTf0cdghpzEQC/TteBpBGjNTbT1pu3IPM+vR+f69eN+sJntNeb9rWeL7K1kesNdZ4bfa2Dn+iqGIEMBVowfmOJpehUFLXngPJnLmJ1xp9+/FlB2B5w+Ty2r4QIfiLUcb+ohPJel6BFLDFCoCxlsfyANGiaZK9TEAiw7+zn7bffbsxPiQy0oHgdJ0sioxb4gx/8YKsnTAbIfsg1gN8FDB78pNzVJB8vy4ZOYw/wHE+Ot0z9ov5aVPxdm0ZtaFy0qHSC6yDR2Gsx8nrPXvm73zjaqLpvHcQa53eBHL9z3ARGOnwk7kuRLidY/w7tDa61qLmmUlvrjc9rH2ICP38YiU1LxNN76hreo5htL0bpPq+f82tZ65Tvqmdp/NqHtNa9Bz/+za9vfnaMwaeZD+1Lvxf13mJHbJ+Hu39vXaODyOuu9Z5imrK6ap9JjaE59GtJxMeDn8BS93lXNu0ZjY3WDdeF1GLqt5f6tAc9Lk1LbKB1etzEBozt1cK3k7hRysr6JP81Ia4WsVBck8Vn6GcPfnq2Fpe36GrjCARkYW0jP+/VYhTA8uV1n4BaIOzb9DnEpG/RYtWpoQ2nRch35zX79u2ztPqsz+HZHq/zGZsFhKeeeqpZep/whCdY8gLlAdTmYz/9YvT6ErYnq6UWqMBNItNGrFj53DSeAnH+Lmsnn+kBReDsC9z4cWi7XvjTs62+8OMuw48WPtvRc3kf29NBxAWvw5bX+LHx7G0jK7nWHNmN1DMCFG0OZebx/dCB7AFeTESHC/sokbDNiiTeeaDWnMlqyTban7ctyB4g/frWff5w30hc9hZrsXAPHp75+bFh/7Ru/GEhSUN+vNq3Gk+tU68OEDtm++ynV8/oHXmfn3utRz1X4Ofb0c+af6kE/DX3Jmkcl/ndfffdldiPP4V1sk3bcN6rWqguWq8JkFjhmZ/uE5DoXoGVXkQvx/5wIXg3Fukq1sWmojDGSMDVwvWb3AduiymIxrN9Sy7QiFh+EQg0//zP/xy04IrlyUChezyz4c9XXXUVXv3qV5vRY8+ePRbhoRA81QWZpkcROxQj08Kfthi1IDW2PFAUNywGr83MWGOvl9HfNeaqO6KDT4Cr+deBIfDjfVIj6KBUm/oui6dOcc+mxPw1bnxvzjvb0/iLcej92I5nf2IZWmM6HLSetOHYPp18+Z33iOV4JqRkn/5w1wZnX3Wv1pSYX9tyKaahg0595ruIiUm140V0vrO3OPNarjXND/ss0JRy388FAUxrRvuF7fBvfA7jy/Vu2lday3wXjY9IDe8TELXba/dT76rnezbt17iAjuuGYyoQFsP164b3tUXmthuM5oRjxPWteRWL5ztozR8X/JjGXgvPMwZ1QAivhelRV6epp9laBKLE/rQR+Gjh+5fQSa92tbEENmzXn4jaAF509BPoJ8SDmh+YdvvqsyaLfbjhhhsslRVBQl9kdVw0PFWlU9Rn3EyMCGGUxxVXXGG1PQiw7Lt0lmI8XLj8TMDnJ0+L3wOzQE/jyO88uNrvJJHCg4feTeCnOeD4CWx0+HlRln3zgKr++Gs8UxVIePGqDcjqC/+uDSsm31aTqB2/7jS3ut+vHd6vNSHg0Ub0jEisUWOqPunw1ph6yUcM0B982gNiuv4w1EEiduvXl+bQMyDftj8c/Ppt90EAojY4JmLinDv9zGdI9SHVgO7V2Lb7qfH1hwX75dsUyPi1ub5RGhFde1p99/tfa9V/5sdX46M51hhpHfPZ2j8CTs1zG0R9v2wNqXqb3xQ6sSVri9aq0572q3NakGyYgCA09ptBjIDf2+xHi7ZtRdJzNxJROChiBdq8frGooLNvT33is8UM28As4wKfRfD7h3/4h3XjBgGLBg0ZS2ROlzGE7/f85z/fQtyYip+fc0x4SvGLQMq+8ncxNvbPixoerHitt5T5zc62pKPx76gFpHjJaaDC+8iY/eLXsyXa6vDzILyRMUwMRAzBb3AdXmJMmiNGRtimrEqMhnXtZW0k/o1fTBTQ6XYsjVT7S8YQbWiBmg5HWQP9JtOa5T0cH7/x+JnXsbU3kBidtzzr0BIQTjOiTBsb/y5ihW01E5+p+ffMS2AmY4+ATYem9jPXt5eEND5iy0pZ5w8XP/cCcI1fW1Xk29Pe94xQ78j+SW8t8NRnvE8SnfawP5SkK/VGDc0Z29Jc6KD0LP1e6/aqE36DSJegQdRJyAbai1/or0XljRq6n51l5zfSJfA60WJ/Mkn8a+ugfJuixWIp/nRo62f0rtqYPt+XB0AuKmVmfsc73oFf+7Vfs3rCnq0I4D3DYNt8fwLkAx/4QLzmNa+xGiRieGSC2pBsW4tdQOQn2C8OMUyNjcRR/q64Zy1gv6mknPZitIBB4o0fEz2D78B7xRy8VKAohmkn67SDSItR68aLfYxuYwBYXuR2SEglos3G91N7seWmr78IjAY2LPM5HK4nnPBMgdfJGNIeG4mXCosSyLCvmgsLb3Np2LWWpyngdTjw3XwsuZ8Lr58TeOmw0dh4lqQ+cwy8G5SYtDa7V/j7fcFnK8JDICXQ0L7QXKg/ekcZ0cSmtDfah7QHP96rg77NCNlXzqOc6tWO9pNATKzNSw58P5Wb8HikNeJVKQJNfsa+HjexAcPbPMp6/Ywve+dPR52M/K5B8airRayBkaJSm62t89AC8cHNOpkkUgs4pdfhPVoofHmfAlyAIt2PANezF/4sJTOf5QebEyfFvRbdK1/5SitapBNW7I/3esuv/A1lKbzkkkusGh1dZngKqSA734PvK19AjY1Ee79p/Imq8dAGYF/5fqoj4hcpn6GFIaDWc8XC/X0aBx1EKhaluW9vVC9S6bneP06sQQvaG9G0iC0pKQv/5HXRaoGfVBJ8xjpoOubnwU/FtPjMtogm41tb0hCbUvwq7xUDYdvccBobrQ2xJvbRszDtH37ePhjahEKHkZiwDiVJNnpvDype3+nXqsaQwCD9nJ6nPnvw8+xO+8nrsMXI2LaMIQI/kR8Pfjpo/CHowU9/1xi0CYz25/GYLd9dOn2Bnd8D7Kt3n/Lgx/c5LvPbCPzYIb2INprfOHKh0AR48PB+QAIrdlITPI3daMP5tDZicHbCNxWlpoGDLMh+4qUzlJGB93n6z/a4UQWa0pWIfrOPqmjPzz75yU/ihS984TGFizgG3Dx8dhtcBIr8O/WAtAAz7vfKK680Bsw+8z4Lrm9YsbeSe/DjM7ThvFjAMWcf/Fy0wU+AIsaoxSHwUxifXzT8WQeDwEibTuLLRo7MYkUSffxh1QY/a1M1QcraDabtPqT21o0iTSJU64/lOKgrCSosUYCs8dOYtlmqxpRiYZvdiKW0HeengZ8OVH1vZ2fx86j1xu9iJpoXAUNb7NVceFWS9hzXc5tQeObH6zYCP4mvspL7+3TYakz9QcT7NvLj5TMkoXjVkoC8nZlJhym//z/t3T2rddW5xvHteQnnC0jSiYRAPoU2lhEh38D0sbawsYyY0kAghhBJZ5OkygewEGysRAUrSSGBSIqATThcS3/7/BnMvZ9Up3oeeFhrrznHHPe4X6/7Hi9T0ASU+BNApNsUtStv6M3p/J6I/Do48Fe0GQMohwfvb1PajXogbF9wAim15nM1g6yWcrUXdX0U+VWhMO5KOXatM8EQCAdq1tLsGiQ7AYxGR9xPAEtR33777dv2tb/+9a83Ye1+wjK9321tDJ8iDAXuZOdXXnnltgtkvF3UlmqdNb9Gujq/Cl/6Up5CamtPFiaeGA5k3fpUDWD9nenE2j7m/NS1Wg8zBrW0zuzuDWwO+xyS++ftuKudOf3tP4hhuz7+57uDMJ0C7Z5bzW/vzPhuHzU0glaGWtSz7/TNaT3oXLvxBp0ymvv+vpt5bp0JrXtGDfxM/VoSEExaEpC+NkPZfQJKSxdrt78dTkB3zzR0E3O71++Cozpxg58xqvmxCwFlbSG/psvGj6eAh3GQxXjaZTD0mN5A0yff1PyugE8zjTpMweVR5Pevf/3r/hj7el1QtLWAs+4jZSui4v1PpIEBJjuqjBwopoG1VWQMGPPRUUddg6vC7vsczD7NChGcbWnQHwey54vEG8+ePSVbyvrzn//87s9//vP9joOmvAxIYVfqu793TXTakfY7KeanP/3p/WwtFCfyU4zRTamgPuPeNU64p6xAKKMdkm36de9Udurw9753nyoKDpMH+aNH2rNrUINaZ5VO6kgnfKLZ5MCNV9+9uoNMBTC6oe1ZtyX/WzbxX/99c5iQt7FzYhCqIMwJoNOYOz6BYbSaMUU3Q0UrG6CzUnROC+JE14nc6T6eCpi1u6IpGUqDAxlyNk39nzThAfnpb89oGoqP6F//1Zl9P2XOwdaJcUaAVIMNR06unPDuGS3KbE3LOXTgp1kfvVlfV879/vl/+9vf7vf2+lFKBOEVaTGMrvUacetQKrelIFepbZGBtIjhUDiOo31ugPL6Fvw5tIdmHzFm0R2aW39QAqR1RevuH9rbvYseczKjcajvrbfeuvvtb397fxoKBZHOiurrvynxFM24h/x+/OMf37322mt3L7/88v1aLXuCOV2zo6Jm0zcIryiN01QyaD2wQWo0Wnpjrdjo52ybvhVJUkiTDK37VYb6b5BT1G69bOffTZfW7/TmrM2NzqbgLcHcxnp3d7+QG7rV5/5WD97YBbfJlmEw/uob4+dQ62whpocQ88ayVHP9zfBMwrEpPOb0gIL1tXbTM+k2PW2N3djQu3vod4N6USjEtD6KnuYYOeOiw6uJqfZL9msj+9l3KfEVT4vugJA6fki7pS6BqjVPOmz867+pbYP8ePnoDo+///3v96e6YAAlRhAiMaCRgWcW6dbWurbT2Bj0iDoH0dpOI5eIvTaMhoGLHkWFJ601HAiMQkrdKUSNZ9+nHAriBLE+P/nkk7vf/e53dzvrb79DeEWBo1udkRGdKHELoJ9//vnbgugtjZkzXI3qyy+/vHv22Wdv8tW/oEA5jLNIpNHPdQi2KFqZA+KFSBlP0/72w6lzKuqdnGOdX6M0OdX5keH6NMa+YLuyGH0Wx0IoRWoLTuNt9bfoVds6v9auTue+vukbFNOgAonSU84UundYhGCH5jPtaxlmtAu2p54W+RQVQX92sbTdrp1OrHRuPOsPmCgSa1mrv9MhNf31IbhzfmyKjqG3wAdKViYTUEY/W6wz5vyamZDZ2kxv0Ll7PENgOMHbPQ+//vrr+8NMwdcWfJv2VPG69GJM3r+1H+PsX6WgHVCXwUAx4LHifZ3s2qKrzg/EB8PXFmrZNU5ibbufdM/mJCiHVAP9HK7tTVOQRfqNeUbx/e9//+7zzz+/ndj8q1/96vZbjXG0oLmMl44TfpXnxRdfvE2KvPTSS3c//OEPbyvzd6qMdYqPOT81IQ4aH9aPWUtjgjQgdbSfzlrNk/PDb04FLzh4fQuYnB+eQnDnDg8GMBkYq9RLiqeuU75JlSbPKf+pg/SR49z9dIKhOmGH7KDK9X9VuF9fG5f/Z5CGip0kM5paStrf5/mCaNln9RS/2OJopacNxLtv/anNKyGwgU6iNaCMLohxbSB495xOjPMX+GaL+3f2x8EX8XOE9RlrNz5OPpzfWQ8kM0vgoDo2PFrUWNGBn+554nt76yhEAulSnV9TEssLpHaiUCOq3+rkzCAzwt7z0FT4Bgk1SEEwF7y3fqgRQ4rL4LThbEWNGjha14+XDS0dmWHut6WlP/jBD27Gtr2/77zzzu28v88+++ymDEMh3phFIGfkgbCMBS/m8HY4wptvvnn3ox/96H4JjXrQ+rxKe6ccUtf1WefHMbQdnksLGEqDx5NmLc2wK3kwyKZo+Npg1hnd0rp2t1NdvjvGn4zIsEhM1GeQdX5+w3P7SZsO0VnB70SMa2sG2RjIaPQ1Rbsa4/qUXTTYnstgBBT3dBkMGe2eLvXw+9pAO5yfAAat7rojzU4dnJ1PhkpVHBTn13JJ2+56kV/5Q08nS3IkDwHFag5Zwvj0mH5D020nkDe4c970EJ824fPQv2e++uqr2zs8zsHz4BuIAdSbc34dJKUyA3V2inGWdzBIBJ9T4dqvHaQB+orSU1xO80SSo7dLPfY8CkN57Lo4aZUujzZ1A68JHA0tbP/hD3+4+81vfnP3wQcf3O9QmLM0Q9voeCWILYUxK7ctcTs5+rnnnrvtCx6fJ4MrnlJUda0pdNHLeLPxQWHtG7qiHA0MewaDq9PQvks2ivwotDrl6XBHH+dXlLrn7jmQ2JWhVv7kOJrXp9OArnjrHcrKLOQPeczhXum31xt0fHt+U8KCgZM3nVzTN+R3Ooa13f3nKon9Pp6di3zrcCHbfeIHw9/n5H/KYb8DFE5ql9JCTuVpA8q+kyHELCNUDmhdszKpnpbW1kOveNrSVduNlrN0dTrqR53fzvOTjhVNMaJeKyoyu8rjFnFJ0U6UYuaxuTtipTgYV0crhbya7ZTjN9qghYE3JW3E3HXbuwiwiqG2OUembuT7BLJz+yjoxx9/fPf73//+7v33379NivSfZ4vIvbb+1QyXTv/yl7+8+8lPfnJzBkOc0JB6SIMUxzQ6WxIgs/XT7Wunc6DIjAkS4cTWJwfblLH9cSacGadCfkoeZEEH9IVWqEUgJqf1f8p/9GonZUNfdXjfe7DFOf5dVwds0Fh/kKbgX/3GnzPwb0xoheqhfDSPH2jHg1Pn3Lv71NQFFLJCjwm0Onf3nPJvf9AzJ13dND5ZX2W7fkx2crL0myzwkizcx+GiXTCpr6nu4kMnoK6CJt9RMMXmZ7cP/Xvmm2++ud/eWwewDptiMjpRwEAxtJ8dXA0LkVWaXWdAFL25fZ0j+qrgBqkeVASza2pBjKnoUH+uXdG6Z5gul86iaY5lxrXfN1O5520ZzK9//ev7A1Bbc+DY64zRPaS35S97OfpolmbjpTaUtnzBV0qGp/udDNuuvGjw0g4KaFr+UGD03BNZoXfP77Wi0KJK9+8Tfeg45V46BR991ABqKGcgZuwb4xkQGSVHjNcNqpXLyRuO+ESU1W+G3eBy2ljBRvW7AQetdVRFamqOxtAAJ+Cc4IAzJgu8JTu/s+PSc+qpaxAbnuKf6w/pd9vVPsls7a7AFB0RfK8c4P3BBmXYbjTDAk4zrN2nPiMq6sg93YfYiDKjfmgXw9qCxeuTQa/9QzUBA5KGSfvqTJ1nJrqUCZYXUF6Re3+fhdQGBrRu3R/HSAjjyeqCO9F59cDdA9lReMq0vznEF1544bZ8ZktgGkg4MDU2M8dFSGettLJUfGc8xi94PbQIlCxO57Z2Z/rGWMi6yLAOmfyvFPJquQ5aW0csmqi+WbN5IuOlfacT007R/2xDvwXO6szGaIIJii0KnSy6f/XUN/Uy+rRnSPnXto6EgUv71OMLHpREmi42gHSRc2mRatLf6szaW86y58u41obeFIl6LsTcNbfVt8fKWkpE+ipKPWuero0/yiHrs7/LQP7tRc5lmvrcjKBQdB22sEnxCXPt1ASKwhh6Z5EooQjnMM9GWsiE4UADG+iuleEMvNF/tLaQXiHv/ikHhLBnQ7wTVA/XPJWYg6+j4jTX55Rnaevrr79+9+GHH9598cUX94/AK85ikxtbOrN631Dk+q2ij05r8jhObTfWnmQMSeC94vvaMRD3MPKTpyN0/XOcDRy7lzMqmqoBWD9GdiKzgn9TYYFz9Hn/KmfF8ervqna5Z3e2sxN0o7XvmF1f5L/+zCIWITI+8q8uQitNixvQ9pyN0aL6E9nWaZ7toP0iZfwdTd0vX6R6ThSd+m17GwQlwJuYtEj7BDBm2Dnntutp5LWLfR9PZ8cbOzkDJX3Z+dlOPXifkLN25h/I9qRVfbblhH0fb564t7epYKPNDI5xFxqLNuoZdZq7v7NBFHgEj/hzpmyKxEjabnTsGgaur0apGvOpVGeE67Yhik6YUw4KMz5QcLOdpZ9DmVBa9+DEOb+15bAmmL/85S9377333m1CZDzd9T13z1i6uzfE/exnP7tNcOw6gTEe/UlhilT324xtY6xDdI8ZxNMQKcfaNfWgQKNjtDedImeyOGtCnGZn5vB51851Z3g9+VN+s6RFY9BUnaYgsLaUX1BpSuWF3g2IgtzVEiFte7BBEcXGAaXKUIrWiooFGfphxYLAph3eqM/SOTTrj/xPMNK9tuSM75NFQYHf2fAVuqVv1n+yT47JZAhbohcbhyzsyvmdkyjsbXzQjs2zfwHFUh+8JP/dVzSNp1L6R19a3u1tdRrSXgalXrGHEvBV+rL7m/aWSBMhXbJxRmLwVb+ifWdXz6iBVlG71+3iIEBRw/Mhv6KxjVEqeSr+/j6dH+RUJT5R0RZG//GPf7z705/+dP9OkCnDq6++evfGG2/c1vWNV6N3wuTMGKrtVOUnRe5avkbFfbeWS20L+pEWVDmMlQxHx2QmpafkeHMlf7OPDJwhQ4znjK5n7v6uAaxDvupPMIayxx/PqvNzjP8pD+htY2zwg8joTQM7vYLEOAfPHs3TUzs0ThTW1A6v9cemBK0rWzQ5AaDQ2fU3OeGZTzyFvOukzcyeuzEe0m/2Mr2RvemfTu0eAeV0/Gc74ySrs92V/Jvat5ZtcqqIGNL9t9NeDMcARm7gFRQEdwVfQeYqIU9s1rID4c3VCloYVvuT+pztpKlTDJGRAxgDLCpt5O84e5ipdusDnZ2tQ+f6Ga2nUuGPxdr7e5HXgZFDmR999NHdu+++e0uFN7v7i1/84nbSi3P+ZnSjyYEHo3v9MZzW7ghYUJEuVBlFfrIwRnztbLd260N/nBenK/gx8PJy9xTdNHCQ/9UyGE6c/NHKeTDUE6VUTzvbXfkreVRv9Ld+OL/SSv4cCqMqghOM6jjb7tTT8ZQcz7qWduPpGVCMkYGTgzGSwzmLLDgICqf81e7UJ89sAj/pG/6o+apV14kZ42i90jeybw2Wb+k63gbwXW/Nt/5mfViFcfKFzB51fpvtbSSpYhC2DntfiWhUNWjMr7G1fRWKgWEwp+JvNaezfwM+27vvdHgVcJWdAET5FpSlGH1Wx0b5z0jG2Dd+ddBNvkyQOxr/008/va3B2tY2yNULnGaQngexorE8OSMdWtFXdFGa8bNOovUSCl9E23vLx/KqCv+Q/K/0oe2uZPmY/kGY+Lz21Ze2bXnnMfmXF4/p6a7p/+zzoXYNJr5zBpBUdamBzP2VhesCIZm5twiKfnd8AvZD9PZ56Kp9KU/wGye9V3ojSHt2g13H49mPyb+LyTtm4z4Rf/3WM//4xz/u39urM5BVUbQN9p2xWmPUArW63hn5KCeEViTRdKrHb2guAAAESUlEQVSRrzUBaUoj0b5DdtJjAjJoheL1UefAaW2JSp2fe6Bem+7rBPd9TowQ6wCbaoyWRcH1AUkpho8feLTlMJu0WF9DgLsfihKhNz5jRMue0XogpVxbfDpfXUjZycMCbsaLFya1Kg/K2pUAEAcdgdLIrlEcYt5nnaC6r2yiRnbqG17rr3SivY7I5EvH7RnjrbSfs8bDk6/6I/vRuvZ13JUHfWuwgvBO50MWEBMHgC9mZouY8Ogx/V4/TkDGG3o3+tRZOd06KnI1IcJGm/WUJ6c8Gjj5FWjZvUVrEKU6cnkEFZ5p/54j5S9IaJDrS9lPP/bMDjZQD0LkiHpSQdQ2td3LQLRzTPvZ2fqxv49xjmiF1HM2iID3nClGDzqlMOoPrSO23y4RYRSQ5fruDo8a1hhtprRREaJr7aooYjzoLgYRmcFbejEaOb31NX6vv71h3hvltOlEQXlinFcFf8raY9xPtLN+pf0najThc9UfWTjYoNHVjO4pe46h29u0U+R+aDawNTbjKjKGmDmN0jweK1HUoNSglCTOtmvjtZ6n/MnjClW0XZEL4z7LBfh0LmeBKveMc8KnvC1vTsQ4u+yrK8s7E3KzD+3oBwDDwbe/6jeeFeicy67atltb2a++rea44ul4c06Gamcb3lW70bplZw/9e2YHGzCyek9KXChZZe1SDxFwzxnjeqx2HQrn1wi3+0FXM3NNBxC+/jg/9QaRQ7G4DGikGuM42DGtzs9pzQTpGTPsGY46U2H9aFYQJ8Rd3++Uwxa+IVOnBUN96NfnPrv/GDr2POPr7DpFHe83vvGGo8W/jUUBvoYoKpuxxke82d+Tha1fZEDhoNuiYsjCkg3PgjRO57frovwZ/Eq/wGepD5QirRmv5uAV7sl97fbdcpb1Uf3oigW8kTKTx2q0Zy1t16DNPeOklROD2k5ZcCj4xXFwmqOTfqh9d80pnaHDu7f7kPF9n52Vxw8BAJ3ss2UKGd9o9TvgsOc0gK19/QYnxi4q/y6BK527p+3a5+7rag46XofdpTcQN317FPlte1vTtjqUMb3LC3Q4xvPihcxrO0Z0SrvEXDm/Ir+rzdSUh/eXkhdWr78uEKXka3syTjvG1zS0jrpT9oyfcVT5T8QgEqsF4QkDd2wT4/Ds3Xe1YXx91lBPJLbrjaicAlotgzgj4/rD0yICTlUEv+pv7ThrxoQPUBGDoOQCpLPuKneBw5KkK552tvukifzPdnuu2W6y5XTI8KGMwXq1GrcMSX9XaMMhE1fOT+H+yqbIYp9sCq1k0frqGYg681zAshLKFZ1nWaf2BBULKHTCPfS0v+MvG66dodVBCpXFZFZHfRWIuoJg99e+Oepzooizf+Le3qfO7z9uPuip83vmfl3nU+f37WLdp87vW7vgpBqknzq/716GzNM+RX7frsZ/ivz+8z6YQEEznKfI7/+WszTYPkV+325i+P9Efv8LCOCre5ZLihkAAAAASUVORK5CYII="/>
          <p:cNvSpPr>
            <a:spLocks noChangeAspect="1" noChangeArrowheads="1"/>
          </p:cNvSpPr>
          <p:nvPr/>
        </p:nvSpPr>
        <p:spPr bwMode="auto">
          <a:xfrm>
            <a:off x="155575" y="-898525"/>
            <a:ext cx="1943100" cy="18764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70" name="AutoShape 6" descr="data:image/png;base64,iVBORw0KGgoAAAANSUhEUgAAAT8AAAEzCAYAAABHZATQAAAAAXNSR0IArs4c6QAAIABJREFUeF7svQfYbGdZ7n9Pn6/tneydnQ4pJBACgYSWRFQU6Ui1QCga9RwLehABpVkooiDIAcQjcKSjB7GBCsJfEBVFPV7SpIYgJSGk7fqV6TPn/3vWumc/e2W+nQBiCDK5vszsmbXW2573fu+nvM9bm81mM5UvPvJXq9U0mUw0HA7jj++m02m81+t1tdttLS0tqdFoxJ2+x8/p9Xrq9/txD9e7CK5vtVpxf7PZ9OXa3NzUysqK/vEf/1H/9//+X93rXvfSWWedFWUvLy/H77xWV1fV6XTi83g8jmfzGo1GUR7vLpOyaIfr6jZxvevNPbST+vLOtbx4BuVQntvHO8/w71tbW1EmbeN57jvaR9/4WW4775RBHal77k++49m0tdvtxmff53pTFv3h9vG9f6M86uv+cMdSDn/V9vEc6sx9jEMeC7dvMBjEfZTHtTzbdeZ67qWtVdnh2dzn8XFfc7/L4r1aV55z8ODBaKPr43rSJ/SN78l9w33IB/1DWdSR/uRa19Ey4/r7OsaQenps3Le0izJ55/dcX67lO/rHc4NxcB95juT65vHY2NiIe7mH52Y5pUzud/3dD5RHXS0nnlPUl+fs2LEjnuV56j7nd/rG97k91Bv5XFtbm8vuIvlmHHkuZfAs5JdnW065x9/5s+XU84y6u38on7+qvHEt99FGPy/jBvcwhlnePC9p86FDh2IsjCuUyctzfy6klQ+16XQ6y5Pak4oHuCH+ziBH5RdVxh1Ap1kwqpOGAaZSWfgR+uuuu06/9mu/pre97W160IMepMc//vH6zu/8Tq2vrwcwWpgpg07i3zwrg7Q72u3hWurJJKgCCr8hhAgGdeVlAeI51BHw830ZdCiTvrEQe6D4nme4jbkePN+TxiBtgeM+npGFKo8T91FH7ktr1XwxymCb7+Na6mnws/DwHIOfwbYqIAYxX5uBh3sNDgZLt5XrXZ6/MyB44ctCnBdIhJj7+Z17LcSMIeV5kcljQfkASgZNnmHhZxwNfp4wnsyW0yqAM4bcx18GEoOLZYb6US8DE/Kyc+fOeVfSHsbGfeTFyAsmz6YOBjtAjOdVX17cs3wbsHkG93l83DeeiwY//k2/egHO4JcX4upi67FzGyw3eXHP+OF5Yazwb9TP45/71PW2vHkuZLnyGHp+5sXP4Mdc9HjxDI8/2LEt+E0mk2B+mZ15ojIwPNQrlAefCiNQeUXNE9ksjIZzrZmOV1QqaVBBcKjgJz7xCT31qU/Ve97znrj+/PPP13Of+9xggLe97W1DwLwCZKZpYDAr8krKgPIbwpcnTgYk7jFD9UrMPQgbdaReeaDciRlwc3letTL4VYXRC0oWKoPmIsZoEKCuXGdB9buZpgHFwuN2Uh5/ZjAeW4O0J1uVNRjEKJcxzItVXvyqEydPVN+ThZHyvPKbLXMd13iiWt7c3ioQ0YZcnwx+Wd68QC4CFDN++sbMzoBi7cZMwqzHfWy5cf2538/jO0AQVpVfPIP7LF9czx/AZQZXZY+e7PQp85Dr/OIzf9Qpy2meGx5DLwZePKzlUM8qizToeLGlvpZxg3Ze+HJ5fKaerquv9zX0Z15ss0xabqibscGfuYe/TKSMLfSB2XTWUPidvrH2tggAa1Z73bEWKlPtKvjlCQ74edK4MvxuRkWBVIhn5QmeJyoD7NUetfd3fud39I53vEP79u0L0Hvyk5+sRz7ykcGKePGeWQb3e4JbRfPKbvCjnhakPGkYYEDVQGSgoa7ck4UqswOv/NzvdnviWCX0ylhVC8w2fJ+FzfcZGPJ45D7lsyedhYt6eiGywLidBttsJuDZZjcGhqwSUifGEDDyxHT7vYJvZ/aw3Ji1GRioK+PO+C1a+TP4UYYnAPcZ/MwIq4JstdfqlcGKf9M3VU3DCwBtZPwXgZ8nHM8wM8vmEu7jZdl1nZhsHnu+s1bheeK54P6GHVIWIJhZitvg+WHgNEmxDFQXPwMN75RlFp4XW/epSUHuT8ux53BmYvxmOfUcroKfTWVeuCzfXog8j/k+zw0Dtdmt76MfuCfPe8ukWWqeU5Ybk5mjMr+qzc/A4o7zym9AyR2wiPryuxmjJ6dX/mxLMds0YPFv7vv3f/93/Z//83/0mte8RldffbXOPvts/Y//8T/0kIc8RKeffnqME8KeO8P2KU/wvJrReDMJs1MPNtejVmeBcsciGHmCZwGhTywcmdl5glftYb7X7CCbBBYJsevjseA+g5j7MoPRduqy+8rMu6qG0i/bCYdtMHmc+Gwhpo15IXF9srqcV2c+e+VfZPNx39CveTxsJwbcM6jk8QCIbJ/M6jnX2B5WrSvlMeGQJYOt2ZQneFaXXR7X2MaUGWKWe88Vnm9bLL/z72yPtJwYEG1OqPaPmV82l7g92ZSQtRqDB/Kd2bnbQRnWpKqLSS7PoJkXd+Rt0ViY3RqoXW6Wmzxvq3PKNthF2ptNUL7HoGvbqxdbyyv9w3OqDDyXWRuPx7OqemJEzZ3tScrNPNQqgako92QkzvYpTwJ3eHUFv/baa3X88cdHva666qoQrr//+7/XC1/4Ql1++eU65ZRT9BM/8RP68R//cZ1wwglxHZPTNr+sSrhTXB/TbAtGFhCuRfgzk/JA2Tjr52Sbim03TKBFagECbxXDbIHnZtudGZxXKquhFvzMfsw0fU8GcZsgFgkj15vZVgXcz8hMbBHAexJlJrrIduN7PXG8qhus6QezTd7zIpuZOvfndnrh4t0MzXUySBpUXJbHjOsA9/zvPHlok51WlgGzRxvm8/iZzeRJjYaCjDG2LNw47D760Y/qmmuuie/27t07B33ADjA++eSTdcYZZ4Qss7ifeOKJc/m3bBn0rR67XzLrYezdJzZNuK3uG+ZSXkz9u9+RVc9P92ueT3lhMAvM9v7M4r2guA2Z2Fhj8Dh6/C1XWbXP6j/PMkhbbrxI0a6sYrudlm3KOKrae/DgwZnByINr5OUhFJgHO1fa6pOF1R1h1csqrwfGqGyAsn2GMmgELyP8Zz7zGb3//e/X6173ugBCWN/jHvc4/cAP/IDudKc7ze0nXpnyip+/47M7y+W7c1yvDOxZeOj4DKaeOBYWT9rcbpdttYW+zRMrg6iFyQJQ7b+sMuY6GzCzcGVVz2OWmXAGANcnMx2Phdl6lUHltuc+dV3cJ2YIFnYznczG8/jYdJAF3v2Rn5llsCpH+V5PAE/abCY4YtUvF2vudT/kPsrf+Rqe5YkIaAIs3IOd+o//+I8D+AA9q7pZvjJj5x4YCcAMEN7jHvfQfe9735Dr3bt3HxEpUAWrahs8FnniV8fKfZEXzTwnPKcXgUcGRs8Hj6X7w2Oz3VypYkYe/0weDOxV00+uayYFeUHOpCYvcIv6Zd4/V1999czU3OqRGZppeKbNFGI1DAHwvynEbMksxkLqii1S+2iMgQ9PmQfboPEXf/EXespTnhKrKuzwB3/wB/ULv/ALAZKwGnuCrIZZGDxoMDurFRnkTIspM6+M7hirb+7gPKnySpSF0UyQe8zWMjjY85zZhPvIdfQKSHle6Qwk2ftokOH5NhbTj76W3/l+165dc4N1rqvvh7l48TPTt3fVdp08eXiGyzNwGTC53tfyudpOM9FqJADXWa016GYgom+ymSFPYj7bqZXb588AVLY/WRazWlSVb/6dTTe0he+oh1k9JpnPfe5z+o3f+A2xUH/xi1+cOyA8j6wVZTCyPFSB5thjj9UFF1ygBz/4wbr3ve+tW9/61nMDf5X5ZPCnX8y0LN9Znnmu+7Q6/h7H6n1m9sifx9Zlmona9JOfaWbvPqqOR9U8xfU8x2OPHGTiZe2B++y087i5PnagVWWN3xmzAwcOLBKL+K62f//+WWZqnhQ2pPqh1VUx26DcSTyHz6hSnji5ZCpjHT2DCs+2Km0a7sYBcO9617v0/Oc/P9QJAODpT396OEIcp8cAmyXlcmmLQQwBsYqQVTHUkCxMFhSux4uU1QwLFc8x9bcwe0JyPYBrYKA+9tTag+w65mdzP/c5fMaskmtsK/N91VXOE9V9nZk47MLglldKg6Nj8rjX48hvlLmdfcbGaTvD6DMDjOMjXUf3O8/nGntmDdIGFcbfzom8aHoMPcndRk9YO1G2M8C7bzyRMls3yDM+NhtgI7OdCBOMgceyi8xhivnDP/zDYHteXO1RXTTTqloJ15itmrHzHe1nMqPlfP/3f39oOajEtJ1FzA4o6meW5bHg3cCRxz+HwVjTWERgshxbvnNURmaHDu3xmGZwpU/t1MjyxrXcZ6JjcDK+eBxzOf5s8HMf58W4ilPuF56P7DlGeNG41A4cOBDg5wHJQpVDBLLqauaXVRYPIo2phmxk5mcX+iLw84qTVUM+I5Af/OAHQ+1FrWBVfOxjHxsAaIZk244nk4HOrncLR16NqWuO5TMdpy9sDM9AY/AzU8mg4sXBrMGqD9fYXlOdqF50XCeEI3uQ3admty4vqxd8rsaruW8zSOd2+3PVlmh1xuDnGDUDuydIZpq5DwzUtiPyHNtsLIxuYwY/A1NeNHmW62M2bKN2nqiWt0Xgx3O92OaJbzbjKACen5kq9/h6szjGgFjUP/iDP9D/+l//K1gf33mcsx3T/W9w2I56WDvx/MvtOvPMM0MN/umf/mnd5z73OcKrTFwscmuzUg4tM7B5Pvs6g43llHaZTVUXFDM4M/lMjmhbBj/3pecGfeK42iquZDl1PT2/PDe8kGbG6dAi6uw+czt4d7B+XjQtbyy22/Y/zC/Tfl/oFc+rSQaB7bxBPMcq7yJPmQ2pBoNcWTO/qrpk5kCH//7v/75+8Rd/McCQlfAVr3iFvuM7vmMe6+RJbQZKnd3h7ris9nB91Yvk9ntFzbYag4BBejt26zLdH16Jud4xgIsGKkfHeyLwDN9nYcyDaUZiLylCY0ZJnwIo2VHge71I5FCILFAG3EUquoWRd8uHAbm6EhvEvKDkwPkMtrmNVWHN8paBheuqfZrv9cLA/R5//55NO7TVQGnW4gnuyIJ/+7d/06tf/Wr92Z/9Wdj68ot+s53KdjH/zrMNDH63PHCN7zMTtJbAb8gKKvATnvCEsAlSDu3lfuqAxpP7Jo+tQcLgV9UWeIa1ogx+bgv19lzMGkrVdMW9ZmLca7nx2HrOZK3PBMtj6fscXeHf/Qyr2NkGb4KUF/iq3FBXFoqbBH6uKA+2V6YaIEqFzRhsp/J9FkbHZWU6bBZgQbQAmG0x+HS2OzwPlj27sL4/+qM/0jOf+cwY/AsvvFAveMELdNe73jVUFQTWq44nXbb5uRMsGNuBX64r4JDvcz3t7a52rO1TFmKut9B7QTFbyvdWF5T8W16Jq2Bke4/Lc78ayFB7PLGqoOlJlIXNNhWPhSdnnljbCaPZ3KK+sZqdmb8B3vdtt2uINi6KHzNAZLmpjgcrP+3MgOM2enGwrBnM+d1sCvBg19ErX/nKcGxYXukXaxPIWhWUPSc89lUZ4t/8lhfXLJf+jb5Evtn9hLxb/syWzd7MUF1eBr+stbke7pMc6mUgy2NfHf8qm87zl7pZVvPc57n0j0NgXHZepLdbbH1tVWP0mOUtmlWA5/lHtfltbGxEqJ//eECeLFm/diM82NUVLVPS/AyzkVxO/uwy8grihiBgrMYAm8vF5vfa17427G4PfehDgw3e7na3C5T3SofQowpzX2ZRHiyXlZkt17kMD0yeNBYOC5Ofa6Axg7bg5pXN11QFkfKzMORxyM/3fXk8DNJ5IpmBuf/MTnO5ebLajrJo/Pkuq3Mexzz+1clWZdZZRqpyYHmyoTuPf66P76Of3McGF09OA5r7zOXm9uXx8ORk0gEAxxxzTMgJkwUgYTGFTWNv/t3f/V391V/9VeAG8mVVCvmz88ag4ra4zrZFZzmyLOT253Zl4HR7Lr744nCu3P3udw87FpoP8p53WVUXPs/lKqi6LL6nf1xXy3eex4vGP8t3lreqf8CykOc6ZWTi47I8D7eT7zy3cpkex+3G32aJReyvNhqNYm+vO8AdZrXI4JEHzKuPkT53phHedoL8m1f4RUzEHWqV2MJrtZd3wgBgYrC+Jz7xiaGC8P1LXvKSsAfaQGsWhQBT7+zoMPi5zWZ2bp+BKHuuDC558pv18u6B4zqr72Z8BlEPupmaJ6LBj/LNmDJQehwye8n1cD2z4GWBZaKYXVhQctl2ahhILVg2UWQ7iydlHn8vGBYuM1/3cwZHy0vuL353X5kZeLJQT4OJ310HTxKrb25jnpjUzbt0XM9cLzNK5IXrrM4TVQDw4dBAyyBWz4BH31KXrPW47V5gtmOCiyYg91g1tjPAbfWY+z4Sfvzcz/1c7HnnHsAPEDyafDvO0/M6z3ObDAzC7nfKdfvMMD1fXF+PGf/OrLc6/n4299vGmvsrkwz63//2OGYttEpUeKb3RltWXE8D+aKtjXMWnhMbWPA9Ub1tzBf7d9t1Ftm8uMZG7Xwfn6tepCwM3FdV/WgIg4txmaBQe+Xo4H/5l3+JsJcrr7xSF110UQjF/e9//3kgMZPaQp33E9JJBgEG1hHwGfy4ZrvtbdTZ9fRgGXi4jzZ6V4lB0yugBcOBmV71qAf3bRc57/sot7oCUnYO9XBZ7lvvl83t9mfGr7rDw2DlsAQvYm6Lhf9ou19ydo68+B3Nrme5MQAYrHi/sfuyt9uTxgtRdbuZ+4V62YuIfDCW+/fvD2YHCyTE6ld/9Vf16U9/+gjg4347XvIkzuDqiQdAORwsL8zuf8Y8ez/9PE9ygxHfIxsA8P3udz/9+q//esQH2iudt6nlOcxnh/q4PwzMR7PNZ9XWi7tBc5GcWmYog/Z4/LMd1CaG7AvIskr/e4dHXtgMmnlPeMaNbH/2fe4Dyj/qDg8SGxgMcse5Mp7YmXnYo2PjqwfT1zpkw4DnCWBWxP2UmTvN4OfV3wLE6oZ39wtf+IJOO+20I0JP/uf//J968YtfHLtC/vt//+969rOfPY8TJEQAYESQ80R1Xc10rE6bUdioirABDBbAzHy5xhPOdJvnAk4GPw+yv+P+bA90X5tF+L4MpBmQvcK5XywAjEve2+vnun0WZN4z86MchxXZkZLH397uzGANhA6DWSQ3tDELf2ZBnnCeFFX2a7nJqiNlVkN9/Ez3Tw4RslxZy+A9L37uN+ppe5nZNf1Iu9/5zneGM4295gYNEwLeFwEZ5RgU+f2kk07Scccdpzvc4Q7R7zyXmMorrrgi5BW5dtuszrs9Bpo8yV0PrmWvOwCIjFP3vGjmMeQ327zNsN13HsMqgHuRy843szvawOcsb+4X1924QTkmR77P9fScsqwbNB3KY3n0uFTjY6tYtChEzON/1B0eNwZ+uTMNEFa1eEfQ//Zv/zYGmcGgooQEUKg3bXOf6axzz5lBuYNokBmVr6VzHEuGAHuyGnzoaPb9shcYhoht5p73vOc8zZCdH4sSFBisnNXl6wV+WS12iAj1NmiaSVio6A8LR2ao2eDvieBJ9bWAnyezy/JksCfQYEJ/LQK/RXX1hDPIeXJnEDNDszrGNYvAj/6rBl1n8ENGcmKDKmP0IuQ4vsyAGXucaCyqqLb8xiL7S7/0S2HrYywM0H7Paj7PNnMzQBA0DzvDDIODAocTcsjYs40T4PvUpz6ld7/73frrv/7rAETa6LHMgIfMO+uM5wJz7Kd+6qfi+YCrFz+3L9+fFyL6O4+lwc8ExOPguVr1ynu+VMHPiyr32wSR1Ve3i/ejgR/3LAI/+tf77POiaTMH3x0N/KzZVDWimO83pvZWabk7yXY7HA/PetazdPvb314vf/nLIxWVY+tosI2b3OeVf5EeziBkL6LByCqhJ04GBAb3T//0T0PlRWX5vu/7vjAK80IIUWl5dzqcLBiefNVAZk/Ur5faW43l88q5SC3I7M7gZ6+eB5P++FrU3mogs8HM6oRtfmYEN1XtNeh7MvFcTzgLcVVFy0GwGcTsCVxkZmG8FsWPUS7lwPz98qLqZzsAFicHk+TLX/5yOM/w7mbgcR8YKLyDwfZwyqAOyD5z4Xu+53sCNA2O3n1kezbz40tf+lIALeEzb3/722PBQ0WzA8WOCL5DjpEP8lxeeuml8XyeDZBin9xOJaQO3Gug4Bk3Re3NGoptfkdTe7Oc5rhKvjcj/krVXs+LLG9VzzPXfE1q7405PLINpgoe/BthIQ0VnXTOOefopS99qc4777xYlWB+NubadmNjvO1dFkiDkR0CWSU24HJvVtG4hpWTlZAQGMokCBXPL0KBauEdDl6ZPeE8AVjhDLRevTLgmjkYFCw8NghnZmdGRpuzumjAtoHd6lFWQz3IeYJbcNw3me67f3yfVQgvMgbHG3N45OwsBlYLOv9mEnqs3E+U5ZCk3K9WtT2Bcx8YjHIYTFZ7vfjZ7OA6WAW2Ud/qld+pn8On8sLocbbGYOaaVTHuA7TQUj72sY/pVa96lf73//7fIQ98x282V1h9diornmNPMmXA9p70pCfpu7/7u+N+h2e5HmZFbjP/pq1oSdgWWcQNxoyJ+5DrIRaout/7vd8bc8x9w8JOHbKaWJVvx38aiDLjtv0uL1B57F3HbIPM8pbL8n0G+CpTtu0uA5jJUWaNVTywg8nylucq992Yw8Mmioxdnhu1mxLq4hu5KYMUncNq+bKXvSwGz8LwvOc9T494xCPCKGsjfe78/J3pePbm5Yq6gzwp3Hhfw+9vfetb9ZM/+ZMhqASEYvvjeQjlN0qoC/Wcd3qZ5NUTONvFLEQGN/eP1eRsF6IPDKQelyyQ/H5joS5MMtfLAG9WT5m53q6b6+uyfJ/r5rqaaSxqE8/I5bnM3D633W3L5VoO3D4DtBc1Tz4ABTnws7jeE8YqEewIGxpyjEw7tMoAt92z+R6gItsQiXjJPoQazctskMXT2o/70nXxYs7eYBggZpvM1FjMCXF5zGMeowc+8IHzLNFoKzwDVuhohUXjb8KRF4zcl9TTY+D+ymNu0pHlw+NmDcky4LZVF6dchmXa/eF/Z9muyluuX54neSE2tixyFC1yKM3xLO/w8AOpAANjNTWDEZ+pPA8FxBAs6Ds2DMICEDZS9QBGABFR6K5UVmvdSQ4sRdDMCrIh1J3HSmovqTvNv6HysheS5AdsC8KWggAjmGY+Bs/qBPW2uNxGnm/W87UGOefysq3ULMXlmhl4YbCQmcm5f6p9Y6ZMP2Zm6HJvLMjZEfAZmLNjqloe9aqOY14cqeeiYGXuy8zX7bPgbnef5S3bPD0h+M1BrmY/VVkFKDz29D+f+Q5Z27NnT6iByC3Zg1B/GZdqbBj2ZDQMXp4XyCPsEJszcn7qqaeGfNpOiExWvZ1VRwHP4zrmCHOI+FW8zNSP6AaiGdjfiyZFfc3yuI96I9uUZxmo9ilj6mQhi+TbtvM8nxhvg7JZV77Xc9/yVsUM6rPoPsuNNSaDp4GP9lljWlRXyquGwdE+72CyRpnvpcybvMMjT8ijCSMPzYkN7OQgpQ/UnwFl1YKmYwOBAXoSOYjUlbWxN08418OrCg0y+Nl+YeAzOFAO6jedAQslJspGYnecJ1peKRaBH79bJcrleaANRItsUPRN3t5GWyxc1ZCN3D7KyR62vGIaNBcJB+XZxppXSa/aN7a9zfkM3TbXyU6GKkjze7az5NWWZ9g2u8iuZ4ePNYTMKI4WzpIXWzOUDLjeMlitK9cgX0wAsyAvtrSP397ylreE6QZnhO1rBjkzFNpkQDQbBFTYX46WY0ecbcuosmgcgKv7i2e5T+kzL1TZ/v3nf/7netOb3hR9+IAHPCBUaV5OyOq5YnZLH/N829ksZx5DyqFN2/WL78uy5vlEHaxqWhXlt2xjzfKbF+msovoay6nVeWsDXqSr8ub7eLcj1HbQzC7pg+12BlFXmLRfVdJ0o4kN3MFU3pQ0Tzg6mMluYcd2wkr6D//wD5Gd4od/+IdjIInF4+VDaqwSeWB4r7KbasdlddkDZnWZCHwOPaIuz3jGM/Sc5zxnbui1mrNI7VhaWVJNNc34D49YrTwRblxk+fUEdXm8U6Y7vK4iyNMDksHPIOsVOU/wPPhW7fOmf4Mm93olzuBnoKPcryWxgdm0wc91pX0ApwUmq6MGMXviqavvy2Ew/s79nsHPqiTl2qi+KLGBAYyyrOJXmUGOIKj+RpksuLTHrA6VFLBDW2F7JLF8boMBnHbT72Y41Jcgexgg1+J4QM7QNPILJwSABmBxrW3eBtS8Cd/3cR3skrI+/vGPxz14dWGWtJlFkfovCtvwokn/ZBl0eTnSIcupn2ubLtd7YTlCvkunpRdTrsmJDfjesuhFOrNwrrft92iJDRw+53HwfdSr6nyzam6ZPVpig2oy3yMWiBtLaWUab/DzpDTbsOrL6sqAUxjCBBMjCSmDhjf2Z37mZ8ImYpsGz+Fed4zBz560LFCL1KWs+nAPtha8YZdddll4fX/v934vynbIhld8198r1coqpzsF9B0BfuPJTUlp1RbglwHC6ohtabTPalfV24ng5gXFB7F4cP3cLFRVNZR++lpSWjnO0WBkuwoTeLsU92bFyIBtdR4Pe8m9WGQhph+yt9sLq51Gi1Ja8Ryv/Bn8XB7yuZ3wGxjoVwe9s6ABfsgmMkp6KmTSoSIeN/e97X9WmanPox71KP3yL/+yzj333BhbfqNdBg3KA1wBS57Hs73IW6PypKa/vEhADGxyop70h0EN1ZiXQ18ok37h+rxomp0ZrDLzq8obcmOnjkHMoOnF3fMzs/RqVheDpllYbq9xg+dmb77B1vMxL5oeWwPhIvBzfSjzaOfJ5JRWGfgCOG9KMtNssHWFrIZSCRpFJ9NQBgSVFxUYBvje9743BvGSSy6JVEA8C7UYtYHYKq9mVnszZc4AyH0AbPZu8RkBQ82gjIc97GFh78M79nd/93dhS8leWasaBlPuH46JLN8MRpoH1WXTsY76p42Agj00E81YAAAgAElEQVSI7VYnWCPPNXiYatMXCFCUUZ59bEDJtiA+u1685+steNupvRYS2+CyoPGZdmaba5UVUR6siD6n/jyH+6qqq+trQLO6ZO+wwdrvZqqL7JOeqMGyS1ZBP9krxz1VcwLX5rx8ZtTuc4+H25cXI+qKvPFMZAQZIvEosXwwP16MsW27VmutmvK7F1GeS5jJr/zKr0Q2Ie7Jab8sV/Srbca0y6YTM/9qTJ6v5fn+TLnUAXmgDEDYAGqwof2ZhPC7+9yL2HbJTC1rjEdegL1YmU1n1ZY62TaNrFgN9+LuhWi7LWVghrUwkw+3M6vZBkbKdh94brqNVv2dlSmrwpYD6lrNwJPnQG19ff2oaewt8BZWD4AnrL1ndBbfseoBSFSW1ZXQF4SMswpw12Mg5vdqh7uT8wrjDnJmDh9a7oGjblZNURs45wOPGQ4XysRQzOTmGlQL2CGCT5ApR2VeccUX1R/2NUgHEuXO4bNz0zEBECQCYsmzRkzX6aedpp1rO7Wysjo/WzgDGJ+pM2CAUJlVWC1AaLxSe0LTDwZTM6NqnfIKhtDwbE+wrJ5mNcfjGCteefi6Ve9sf7Xwe0XOQGPh9+Tzs/LzsjpucMtMNqvCZv8GX9pgALdw2zySn5tNEa6vv/PzDYxuo79HHrBLs3uDSAVeBjwmrceJ7wxGgCYydMc73jH2kWNPhi1azt1/JgkGIDMtA5H70n3rupvR5jnBtZnd+ZlZ4/H17jePfZ6z+bs89vmePD6WLX/nurl/81i7PX5Wxohcz6yOWyYNYp4DVVmyzFuGFsm3y8uyndvieVSdP/73DQ4tdyUywucONJ22R8erj1dAe4HNaAAhAo//+Z//OQzAqAt4x3i+V3izFHutLLCupJOj2uPHs513jWtYHUF40tu//vWvDwcLRmyE85Of/GSkGf/Xf/3XeLexPTq/2dCsNtNkVhwH6cHMwuPvGti1Uq68Ft7wRksX3eMi3flOd460Q3josNXwlxmBVzsHFBvMmWxeNa0yZbXcAm82kL1dHhPbAa1+VoXUKYsWCSPX5gOM8jVmk5ltLFLDqxOKOppt85snD/Uzg+Xdz7XKizzkpJyWAauBtgdX65PZkvsyyyuLluPm+P23f/u3g7nZTu3FBxl0YLPHnO+s9hJfx4FaZBHi++uvv35+lEJuD5+rQfVui8cxq+8eb49/VjPdVmsDi9rnfb2+1mPkuWODf5XBuY88j/Ji4QXczD4vPGbmWbV1WdTTf14ILB++j3HMzN6LfVVu8kKQ5YbneSHjXttkMxvOYOdM7YsAcH5urxuYO7zqKHChBh83IjMaCkG1cHwVHcgqS0ZaotphTOQmwwlCg60CcJ2BMzMbMwEGOQOe1SAzK1RoYrXY70u97nznOwcgfv7zn5+rcwywwSJUlNFQKvwbUi29g4P+my9BC76rSbVZLa6lbhywjlpEggXsQajJqPf5hQoGK3Yf5j51pH6V5Vj4c3iBhYM22VNWZc2U661mma15clOH7ex69K9VIk9er7QGlKrTit9d18wGvNpbnc7C7/FlPGwQz0zBY1bdxZDlFbnhXqthmVk55Tt1Zssae8Cxx9GXPDNrEdznfjIQUmdshAQicy8vgI/nWp32nOE32pZV1Aw6tl3ZyeD7aKNVYtc9sxrqyDja45yBzmNv04Tr72tyYgPKyQuYy8xs3IuB55e1Dz/X5ik7kKqgms0TWR4N7pkU+F7esynF37suVvurrJP+NiHKDNX30wdHBT+2t+UV32yDAfIG9UyvGQhPmmy78EpqNRh2Q6XpNFROtvAgQAgOasMb3/jGSFjginLdIuGnPvZ2GUgc30T5dBpZX/7mb/4mykDAedlAnQc8g1B0ZE2qtwpP72G2V2IhP5dgaWY6HRXXAZjNVkPtVltbhwpPNwJv+wsdTtoh9hmTgRcgNPtwfBjvLAaONbPh1upWXsk8QavMz6uq9z66fVndzSFJmTVZiG2fqS5+CFUOg8nM2JPG7N7ykcHPnnlfw28GBk9U2pXZrcc/P482Mc5Mtmx7zG2l371H2wzYdjf6FznGC/tjP/ZjYQvmxRhle5CBj3cnOLBzAVs1UQsGCepiG1RWtzP4ZTXV13hOGfxsDrGceS96Zr385vsM7pZp/l2di1b1DKI5sUFeFOxd9QJmFd3/dkYnM1HP08zg+Ow6eDx8XwZvy6Pt5b7W95rBmf1l2eezwc/35TbyjKwx0Dcu72iLe8wdEhu4M6lEtldk8ONir+aeqLY3VSm30d+eYgsZGViIoue+pz3tafFn2m6Wkl32pt3Y2gyqlGUPGUBKdl0CQ/lzfXkmHUk9mcTca7uM7S8xmesKh8ec9ZXYxr8bjWJ3w6g/Lvq8wapenDcb9s7RNBgfE6W32QsQd728QtOX2B2Jd3z0ox8djhjqiN2JAUUt94Z6AyjPMBAb3Kiz1QmrlAYjA5Hvq95rYfSixe9WNavCaBbmsc6LketC+6tqSAYAq8sGv2zwrzK/XB6fsyfYQkw7M/hV1Xqv/HbWGPx4Hm2mj3nHJILsMaYGkcySKIO+ygsEAPlDP/RDeu5znxv2XhxrgCkvZwyyGcUTziFCrmdecDP4xRpaMk2z9+0YoxdVA5T7xouHtR+DZgZewI9yPbfdL7TXYTD85mcbIDMT89hnE4TttHkMuc5z3/1hefS8zczP91q+s9kr9xt9aqZpdZo+sDPEGqoXR9sRaeNRs7rkxAaZMVgNtUqbGZQpLB1AJ2X9n8r5hC46lcbyLK5lBwbbgHCE4KDAhoITxB3i7Bxe+T3hYXweUG9ZY0sbSRWw5Xm/JQ3lHm9p4T6nLbLBNHdqvVmqOai+/GV1ty7VGoXHLTqcM56m5d2oyPzOLaPyvvzg0kNIXR1qg0qMx5v2wnhtU0XgLXh8zp6yzIo9yb0AWTX0SmzhqIIfgmFWZHWTPqKP7SXNapubwTXuOwu/3xEy227yJEd+qp5gMwfKsN3OE4fneQLY5md5czv43cJvFczAwXs2CVh+82JM+cgbKisOL66xxmCZ8vPMyOh3gAHgwyvsM3bdVuTb2kfV1JBZeFYJzYqzaSezzRzn5rYb5LIpodrftMEgZmDIKnCOYLA2ZHMT7fL45DH2OGZNI489dbV3Pos95bt91fmW5TT3uxfavLjnhZbPlpsqC62yYtfJMmSAr0zN+T/nNj9XwgNm42xmYhTGgLkhvPPHBON7C1UWIocDGI1RO2BBfI9KCIgxeNzvld8sjecg+INBXyurq2p32vrHD/yjXvXqV+kv//IvgzVR39iEvtXTZFycQsd1eXX3pKCuzVYzrhkOirAOGF2tWYAcrzHPKB5zhB2Q2Oesjk0mUwlSOJW6S91ghP1eX7PpTK12ccjMlGsIpVhZivL47qKLL9J/+2//Tfe77/20K2K3CrWGV2ZiVrGsWhhUclsajabGI8wQbA1sRdvQ5gPDZ1MMknPwDWba7kY5g8FQ9XJfqlfzer0wenIvZQxLO1qArH8gPEU1tcstbLVW64h+mk4UdtTReKTJtHAixR/mhXrBGPnD0US5rDfjXl/N8pyTInxiolq5DxpyPo6dEV0tLS/FePBd0Qd1MSbTGQBY7Dgaj0uGUz98FAMs+7GPfUyc/rfJSV41GH8hq8NeXw0H6ZZtb3VaGg1Huvg77qk3vPFNOuO0MyIiYKndjX44dPCgcHZ1253ycyE3IUvYX5e66rCXGE2JDik96/xO28Jpwb7m6awISi6970xwZN0kw4tCNiVUHR6ej3ZaWeNYZEc3Yzep4Zp8BGYGJC98BsnQdCAAZXhSZuLWQMwes+rq31xPL5qUlRm8QdPhM2Z1ZqHWNKqOEvo9m+fcf+4H20O3Bb99+/bF6W3uHHd+Xt0txGYbXqURuKqakVmhGwHQObyDZI5sKWIfI4yP7UE/+qM/GisGISqUxWcAZTorNr/jaf3s5/5db3zTG+IEt89+5t+jPY12PYTo8ACUc7F0XmS2ul0HWNPd7vcb+95+ku2uM3O07Ws6nmllbTlY4KU/dKnuefE9NewXgbC0G2M84Llj5875gS+x8nU68f0RLG1WUx2AGEm9PqAz1BTkrs1Ub9ZUqxd2tqXOUgH445Fqs3qAF/Xu9Yr9kl6sUOsnM1TsYUzutbVVzYL1TlWbFsAXCMREH440Gk80bS5pNJ3FRK9jKmg21Oo01QAXa9JkVsx/+nmsiXr9LQ2Gg/itPaupOxyrNSscUbVuV2oUi1PcEAtS8ZCtfk9jACMtUv3hWM3uklZ3EGx+eK1iQZqMpWZDevKTn6o3vvENOnRwv1Z2rGlznZPXZmp0O5oAvDOJqg4BK0Kbdi5rzykn6/VvfpNOvtWttLq6Fu3XeBJ93a41tdRqa5mFhIZREJVthB6g4aCvjUFPE8pot4o6A/Q19su31G621aw3oi/jDuZe2sVgVdasL6uayNAilo7jheuZTwYuz9XqfmKDE0QDT7A3HQCgaGMO97EqzlDYvGVGFc7C8uQ+6ut4Vj4DqLZbGyytjptQGUh5trUemwti6MuoipjjjcYROzyOJCCFzdhnE3Of7YjUnzpaK1w0P+PQ8qwuuGCvRDTc37lDTYuZrNUGZnugV0SuNxVnJf7ABz4Q6i9hKDgFiM271a1uFV5iwlQK2T/sbv3rv3mfXvf61+o9731PsL2guwjduFBNyyiVYsLwmoNf+u3GUOzr9XtikZ2lYnM6jpPdx+/SmaefqSf8xBP0yIc/MsBu/dChwrbRqOvAwYPz5JOhYrbbweyy8NdUj7k3HHIMYV+TaUFF6RM6YypCNZa01Ab8apoAWrO6mjFRpUFvXGSXHhZ2TxjZeFp81+12tGN1tYS7WdGRBaWEOmqwvqHN/kDtlZ2alB0OuwNAm8HsKHIWGwdrlAcAjocaDYttauBGG5vX+qaas5mCRS4v46lSSRWlOp9Z3os6Tkrwq9WLE/HwP43qDS2tLmvQG6ndamo6HmtluRUE70Mf/KguueTRuuwzn472tpeXNOQ0vtpMyzt3akw6M9gftUSraTW1NRrqLX/8Vt35bnfVrt27w9IRCyzbtFRTq95Qp9lWt9VWA+oJw6ZPKLDGWPS13tvSeDZVg/qU3daoNwL4uu1uPKO6aGanRp5n1qi2c/jYTsb9ABnv2CcBvbz5gHlHXCPRD8S5sg2VZAoAJ6DJ7itSwWGeYcseoT2khePltG82yVAOhIbfY7EukyswJt4IkNVz44BNUtkzG9M1ebsBM2s9BjrbPLNZjs9mx9WD2c1iKe+o5/ZyaLlVXSphJwOg503xVfCzvco7FzJVt+HeFNUrmbGFTsP7S+JT4v8o50UvelEEKGNHYfUJlbVZV6+3FXn63vb2t+ttf/a2uTqKh5aYuyA53+DgBxjYaQJTjZWsP5rbF29z5pm65FGXhH0JW+DG5ka0jX5k0G1bo58arPyNw6mxAsCmgwCGYX8Qk5AJiUrLZMUMsLa6Q12YX7CUchRK++agXx4JCSALtljXBO44G6u7tKSVZbb+8Qt/4wCyAldnGo+KCP9BfxDlUW6n2VIH8GqU8UMBtiVgArAAz9aWRF35jctWWsViBU3rLuFGV+izMDz+0JnHU2k01Gw40hihj0WupkmjrmFdOmbPHk2GIzXaneL6mXTNlVfpaU97un7/LW+NKtB/sLDhmAWipiamkcFInXpTs+lYK+1lbQ239AMP/z698U1visWjN+hrPJtoCtkF3GhXs6Fmu6VGq6GmGoJDF60tluvBeKhNThpk62KtLkAv2N1M6rY66naXi/ZFG0rGWDusvmWPrkHAdsRsy8zgAgAxRwE93p3JhmuIbf3whz8cXm7er7766jmY2fljMKJGmJDYk3+3u90tgroxTQGE9B9zN8wnnU6UAaBiVw/HYLlVNScKyd55a3Q5JMm/85vJlj3g1MVqb7Z354XBuGWHj1mj+4Z25cQGVX4TzM8P5EeDn+PqFtHsqjPEhlsDnYOS8wAZQKkMnUfqe9JeYYS+xz3uoTe84Q3B+uwdPLh+UH/wB2+JjefXXHttMclahc1xPAD1pGa3ockIW0TZrG9A5gf48SpsgEUFCZMJ21etoc1DW9p1zLERSvGjP/ajOvGkk6KNDo1h4O0lDVtOaUMqWgxU9dUbbWnQGwSeNOtsVWtEWePxVGsrO9RpdcPmNnfYhLENPClsjWHYhsGEDW2iWQ0nQ1tLS3ie4T6TAIhasJyppuORBr2epr2eVih0NMbAVei4vBeGOGk0ka69vvh9qydtbGqC95HPk6km9Zn2Dtc1gDuGPbYl7JjwxVrYBls67vgTVGugRrdURyWmD5aWcbNLK0vSjo60ayc6vVRvFGxxa6D3v+vd+oVnPEuXX3V9YNZwKsUJzNjZWm31AGOEKFbPAofPPfscvf1P/kSnnnRSsMStA/vjenp5Wp9pxsLTbqiOfbXTUiOWgtJuV3I52Hdvc0sTTvUDZOsNTbFj4vxrd0JNL6m5hE2wjdG5OPgHYPAcynMKWXAYjGWJdxZSIimsZsL0QisajfT+979ff/iHfxibC9CWvMfVTg8Dge1v3Gdnmn8DVFiQiVvFUQcgggtoaNTViReMG/zGd8x15NbRDwYxb2+zamrGaOZHGxfhTY4gsKbpOnqu2M5pQHSdjsr89u7dGzPSFNP6uANZbazMqEnlcxiEvTCsVHymE+zRMwDabgjNpqKsVuzCIP0UZWHLY5XhN1and77rnXrWs56pq68ukkMiZ6hTHnzmIUL7jc78YFuANv0RTBlV3Q4WFv4Z+zcLb/hDHvIQPeUpT4nwGATZdkCPhQf48FgAXpuaDje11RtoCLOrt+Nvgko8rWlt9ZjoNyAYm9XceTFBDZ1oc31Ds3BOTAMk6tgLazO1meithjQBJOh/vBawx4mE3Wz/XmnfAWnvQWnfIen6vVq/9lodvOY6bezdp/7+g5pt9lRDNR5P1QCcBkPVRmPVSxVyVpcm7Zr603Fh4ms2hEpr9bbebGk4nqjZQuVvBwA2WoDyspY5XGpnV9evSsfd9nQdc+ZZ0BbptDOka67Vi577PL3lAx8UPUSu7g1YWSlH40ZDW9grUUsB7GZL9e6Sfuflr9CPPv4xmgwnwTJhkwA9YB4OJM3C9IBDrdnthIo+Ia6stLTQt8yNPuA3xL4KWSy8MnRdp91Sa2mptGV6FGfBLG2rq4azMKeqzC/PRWTKae4BJUK/0JZgeQCj7XO+x0AJCCJXzndnj7pNWtTDgMi97Fp6+MMfHs46H1WRgdeLtPeSV0NgqszPPgarstnml9tnEDPeZIef7aHMCztJ87204ah7e6s2P24OJ0OjMQ9hCc9c6YFzTI7d4NnA6PtoSHZLm9by7BwHxLmoqLv8juqLHRCVmJOzfve1v6srvniFWu1mGIwjHq9U25qdRrElbXTLAb8QJNS30vOJ4yO0ngbG70Jt4IWAsf2PVRa2hlc5qwQ2McQKqKFq2tBk1NNwNNVogmLa0qzGXzuU1OWV1SCLEc1TmN5KO9WEA1y0vu+AWthc8MaCflwchioYHGywJq1vENgmfeELOnjFFbr2yi/p2qu/rNnevWp+/gp18bST7n48jWd1UIFxrFDH0VhNvp/O1MD2S+gCLQ73uTStTzUsPcM4S6jheIKarQC7KVlzQuGGQE40wFuKil6ra9htqn9cV5ttqdnu6pr9+3WbO5yn2tqa/uhd79aw09XlBzcC+K6XdIDMInhseRZ8ti4dLAnxDzz2sbH1LQKxO8uFZ3f9YLA3GG2dP9SzWl3tZks11HNYfaumMZo29kg80aOJBr1+AX7B0nF4oLHU1Gw3C8YIyJcMHg9wvV4EC3sHj8fYALQoRGgOnbNZMDuOcuUgL3ICoo5mZmS2ZOdbDkOBbcE6w1udXgYn6uVsTcgo9kASB/PHAepODOtoBIDaISdZ7c24wXPspPQ1lnFwJnuWTXbsmMv+CdtDjU1ZgzWOHVXtHQ6HM1fGntvsjamqrtk+aJtBjivKTNG2BJ5Hp9BBzqDBPcT9sR0MFkjGWnLwcXgM4Hfll67UcXt26/rr9obBPOxRhKEwRmgKaCtlJME3utrLgAXwlXU3gyUUJiJSVAsBs62GUKCff8pT40Q8CwnTyEbeOVNvTDSaboSDtKm2arOmNK6rNgVecI4Up4/heZzWppo1UDVHGtfGmtUn4WhYxS0L+xkMC9X04Ia076B0/X7pwLqu+ru/1+zavRp+6WqNrrledRwUqHG1mZrTsVbrE9VHhRMDBhlsx0yI4wtZNEsgBcIOe2ULh0zYmcsBJOwkbHl4+UMbgQXyVVDSCG8p1ZQCPJt1bQz7AZ4wxv2joXbs3CWtrOqyq6/W0okn6Etbm9po1rVfM10/GuqarQ3tHc0CAPlbr0m7zzxdz3/xb+jb7v1d2qS3Om21O2s6ON5Uo9lWHSfRpKbWtKbWpKbmWGrEQjzTtN3QcFJM5vDi1ko5pf7NhkY4ocJWWNOkNtMofN6FiYFlrzGcqhOmiiOzA5nxHLHYlSSE32JcYeH/v52OzQOkwcehEeaUMnTIXnyeYfuh8c1MyTZGA4jBxs+OkKAwERQLtW36aGmcIIeWQhZrvrc9z5jBMzMJMomyCYwyrPpapvnNZfveDG7WIN2O3LYq+GXsqrJJ/h1xfq6MvSThScMOVMb3uKONulVPsAvhescicb/1fj7TAFYkvEpcAzvk/d73vrc+9KEPBa3mrAKi8GMVHA81Ho3VAPQihirFMjADyn/H2voNbPMLtgrzahb+vVCzYmaXAdSl/TLsTgRdT9jO09XjH/u4OIuE81/DwTQYFKEvJaMIIW/VNZyS6LKtpQ6eWWCncdi2N5P6631NYc0zPKwj1WCLtZHqtWmEeGjckNa3pL37NPnCFbr28s/qmk9epn2XXa7BlVfrONW0sjXQan+kNWyI2BXj/A2ga0hwRxkkQpMKZ0u4eglXABxgdWWoCya5MLOV8XpgYsPO0gCLQkQjoLzEvDJUMroMBlUMNXtU6cwiD2MToG+h7jfUH43Vw/TYbQfjmywvabNe07DdjPdNQnmaDe3bWNdnrt+nz0m69Cd+Qve/5Ael006V1pYirq/fbWv52D2FnVCE0mDhK5wb0/5U0/5Ys/FY0ykxjbC8urqdrjptvPXYaA7L6KT0NWHb3Bhsqodnnv4n1GdU13KzMw8FM3h5spoxQRwMCtnhSNo4Av3JS2j2lk1Nfo5tiPyb+ZvtewbYDBC2BRocDbgZPLEHkuUGLYV57RA440YGKsqvbsP0s+zQMM5Y9Xd4WI4r9D2uv2MD3Tduu0nYje7t9Q3ZlczDrKIaUTNVBbxMb93p7uC8TckrB6wG17hd2bZnEe9H2iu8vDzfm8U7Sx1trG+o3igEnuwrR7wcK/C1BuotWhL+M7+bEK/Y1ISYtTKUhbi/W9/6VF3y6Ev0/Oc/P9SaPccdF4ZzzALu+xm2NKZl2Kw6mjSKuGtsXHQPWDPsbao9Gmhp0FeD+LrRQOr3pN6WdGhL+sePSJ/9oq647DJdf9VVxDWoxf7t0UCNQV9ddkRMxmpPJ2pPx2qR0XtGbFoRioQdMb8MdLwXXtLiDwCI3/xH/abSEvF4R2pcN+j97Ya4rEGsJJFgwrWCRc3/6ppiPoBh8l18pk419RstXa+62ieepNPufEcdf+FdpXPOkk48Tjpht3TcLqnd0qhW18akpnqDrN+Fb3e9P9HWwQM6YW1ZtQmn3MF8paXukpZXimDy6IMyZBE870+G6g17Gk2G4T1GhW4Na6rj9yijK3Koh8mI91kzv3BcEE6CXRxnIFmMDDKZ+fi7nKvQzK0apUFd88aC6gCEpzyAvsjmPrdfz2ZBWtDYiFulXs52QxmQHjtYuI/okbwNM5fD88ENm9H4zRpoFfyy9sk1i5K5uk3VxCK5zNjbaw9LBr9sgM3Um5tzILN1dCMtFbNx0g1w6ia+xyBqLxC/w/QAQDtLvDWt3W3HrohvdvArhKmtwVZxhCaBzKNBYf+77dlnRf5DsmATAzjBflZuJg+VYDRTbVjT8soONXY0g8TBw7gb9ao2Hajd72kNeyLhJTgoPvdF6cMf0RX/+iEd+vRntXzdupobPQ3Z1zqdqNNsqNuqq4XjA0fEeIjrRHWN5w6TOQmHrR4Ox5xP+GKxumng170J4LdoLZqXoUYo01Gnsj6HYfCGd4ZCHUy0FjGC9Z3H6frhSOuE+OxcU/2k47Vy1hnac8GdtHT7c6TbnS0dt0daXQtmuW9jSxvjqZZ37NRyu6mrrvy8VrttdZdW1G531Gp2ilCj2OGRon7Cqz6MOMBxOJGKsKTaFMNnwcackTirfbTAx2ACLIAJLI8s1BwVYXtd1Wa3CMBspsqhLbYD5uv5jvrw7uQO3JNthVzv1F28Y78nkxLzGw3P+Q4dh7jIK2svMM/yNtDs7a7aPLN5Ldd3u2xA1B9A3u51RD6/fFEOSDTjM+Lm7SZuQGaProz1d3tjGDzCWehYOohUQW9+85v1xCc+MRhfptpsM0I9CjX6m5z5dVG1IvxDai+1I0YswnkknXO7s/UHb3mLzjz9DG2srwdD7vd6RZ65Qz11asvqEBy8VPiDxg2mNYxwpAZQuH+/Zpddrr3/8kEd/OBHNfn059W46lo19x5QfXNLzdpU7SZG/KaaODcIS8HDGaDHSn+kxSEH5x7e9nakeJVhePOYc7NBs6F8dXigq9SuVJPzddVLClYFiyM0pgA/HBKNGcy0YKQFBCVaWVbe9eOXQRkCU4SHdzRsdzTAI3vccaodf4JufY+7q3uHc6W73VW61anBBIn1Gx46qAOjno49ZbcG05H6AwKx8dqTP3BN7UaxiybqxTvmagK1B33NwoM80axeADCsNDu1MrPx9lJrROyQwsaHcwNwcFzcIvBjbnq/O3PSLxMVq5dZXYaY8L0dcFVQ5Jn+LavLF1xwQTiMyGnpLO2wQhSeKLAAACAASURBVDQ+E5usLWZ7HL8Dft5Lnp2rtM+e6WrcIHUzTlXra4fNTU5s4IbS+UZsBzb6N1NnBqtqn+CaHANogyaNcpiGgyJ9RgHb2xhMXNJUmA6K67vtWB2/6cFvKnVWuxEIO9wahh2P8Aja3SLmbTzRIx7+cL3wBS/Uzh071Gm3tbW5FSB4cN+hcHLs3Hks2yXCrqcxuxY2pOuvka6+Sp953/s0+NwXdOjjn9LkC1/S6sEt7VFDu+pNdWvS1rAwLeDpBTCwYxHO0ozEDjXN8EqXTO6I97mwlB9KdFoEjsV31T0NxX2oxIteBihv21kMfnVNayXzC+83oGfwK33E3uts4MvvbG3DFovbl7ibWlPDaU2bU6nfbGu8vKprR2NNd+/Wytln6qQL7qRj73K+dJvTpV3HSN2GtFzXem2qIf3UbGt5xzFqtZYDkG2aDlMn6Eqo02AQ7zUWuNpMfbYUNos98jlkw9qY1UBMH5yNg2ODmNgqY8t2PoNbBqqsTsPUsNEBTjA15jhOR3Z8ODSEa7CXQViyWYs57+eamQEwML373Oc++s3f/M3YrcX9fGd12p5ZY4bbFzJVxgXafpfJlnHG71UnhjM5WS0PSStzEFDGUZnfYDCYBzkbybMx1M4QV8ionD0wWW329fZM5qBKb7nxVh3c8z/7sz+rf/qnf5rLv22ERNDj3f1mV3sjWLtdpEwnMDboWxk41u201IzdADM959nP0U8/4QmxqX7/vv1aKc90qBOL1++pub5ZeGxRby//rHrvfo8+8zd/q/FVV2mZvdLTqVaaDS112sGI2F877m1pDcdL6UQ3RGGrjy20JZ5mNdbqrLVdOyDK3V3e5VWooKUqWvy2DcqVNrHtVJPDexbTFXNmGJvnDjOa0g5ZlFfUDHCtquC2O/J7t4V6MQtwwqs7m9U1ngKqLdVaXY3rLW3VGzrUqqu3uqT2ySfo9PPPU/viC6U7nSutdaQda1Lsn8bZ09C01dEU8GTs8FADzJNpEeoTEQuT2CtMJw1K8Ksa6jMoMF9Ip0UKOA7mijRqBJmn8JTMlvJcRbvymcNoC8Tofdu3fVv8sXODFF2wJnJict7OO9/5Tn3kIx+Zn2ni/cLULzM+wM1sMieFJXaXYwLsheU32yLdxhxY7ets38teaYMYfWFPcQZ5kzT3le/N2JTZYlXGaocOHZpvb7MKm70tTjflBxvUbAMwpTVwZntBVntdMIZan49KctNXvvKVc/rOM+ksmJ+za3yzgx9xX+Nyu1ud7W+1gvVB4pi/YNvy0pL2HLdHf/nOd+qs290uVNMReQoJtIXhoa5et1fTD/yTPvHn79C+f/mg9mxs6YzOkpqb66oP+prOxoGp00Zdk1ZDI0JHphPtZMcEoQyETZiqwABJblOGrRgswnhf2vIMiAafheA3K3c/LAA/M7nDoHgktzv8r0XujvSddWYHcFckfCH4JSbbH+LLlZYJF2JrHm6i0TSyyRAiRKxkvb6k8VJHB2Zj7Z+MNFpqaWXPbk1PPkm3e9wPSbc/VzrzNsX2vCK1jXocPtRqasz+5dj+V1ObDQCEfzBesVeaAW7F7/bg2q5mzydkgP247H9/zWteEw4PnyliZ4ZBohrO4q5gvpFcl1MNCVEhNIW56dAqymDuA2Yk2GXv/Z/8yZ9EguCcIYXn2Sbvecp3+YQ78ieybfURj3hEzHNjCeVxb7Y32oHCbzmu2Go/3xlnzOzsyDEO+bhTO1uzyYBrsrp/A/DLR1ca/LgJmumAxepNWc82+JnxOQ7Ie3vzvVzrzdekpCJXGlSbV5G6ajAHRry9/Jvg0G9qmx8Mq9huqlqzmCTEi4WwbLGfVjpmx7IOHtzS857zS3rSE58Yxvbh5qbamz3pqmukv/5rffS979H+z1ymlUMHtLO3pZ39nlYn0jI71EzTSkBDQ8PryaRhCxwMrZz2oe4WW+gKRhUZTYr0BPP3+BzsC8TB8lbu4Z3fVSq64YH1k8rnlQIxZ4xHCFcF8uZGxaoE+roiXda8jJJtzo2N87LK+ocjwvWgDVM12wTVjjUeFXtzaT5ksA4Q1hshg0HGW3VN8Mq3GxoTOqOp9jWXdEX3OJ1814t0wb3uJZ1/Z+nUk1mt4kGHJmP1Ww0NG2ypI41WS0vtljrhoy/UckJoIrC73DVlduUQF/5N2jccHHyGyWH/izaX6bjMrDITNJhwkiJHbbJ3nGS62UHJ9T6FkfJRXwEsmCIskJMQmaeeo/wGYCKbWaPLn5nHqNOc3UOihPxy9Ii/s9rMv+3tthZpELNKbODMKjGfWQjseKlKCW06apAziQ2Mxjkg0dtN/BsdbLrqeB6nuAkbVWkk5ZqcRof7sCPQcaasdOavPPvZesPrXz8P74hA6+lMy6vLYdMKe1OkA4pIvrmQzxv4jRLqUtXmMikp1b48KJ6sASzl/1AxmRj9/qiIcWMr1FJbg/4wkpxMBtJxay2ddeLJev1v/bZue6fzYwvXvg/8k7701j/R7PJ/V3//9TqmUdOxdanV29DSaKJOCyN7gWWxcaNMVUi5gCyJEiLOghiNUhvLuQ+KoA4DYX4vvKXF/0uKWpW8G6i5/5HgV3Zccox4GKre5+3qXwD6TBONihjqsj0RpxjxiYqsMfg3gH8+s5MjmCQO2prUa3Z1XeNYHWquaLa6ol1nnakzL76Hli+8m3Tm6REzOG43Ish60G6oRkbiVjfiEsMRQhhRpApDCx5ro7el0YT6FD0/Ho30e298s170Gy8Ktbdeb0Zih/ZSt9hGzRk0sQ2t6HwDA2DEHIQVYSO8+OKLI6M1L0DE4SbOh+ktb/zm+ctc5d+ciYONEfbp0Bvb8rOTgesp08dXPP7xj48QGNRq31fN1J29x9WUVmaM1LnqDLEKbJFzApYsgl48jsr8bgz8KJjCaIBR2QHMEbwcuSEr4Le6EvnneJkZHlpfDwAk2SWrwiWPeUwkKWXV9TzxIM71+jSgN5hb3whfzAlSQsCSZRVhF4VgV8HP3s+4nTCHYqdXmIHIjh9OAL7swAomWtFUzXXpnK70C498pO571jk6+G+f0oGPfFSr112nHYwRe3NnUzV5Z+9s6fE8AoMSMM8/zre83ViHZpTPK88itXTRs45cJQ6rvYvLPbraW95TWXi2JYpzEHdZh+tfsNfDhscbrGUGllJVtrof4FTDWbGqoVoR7t1vNjRYW9bKbc/Qrb7r26WL7yadcSuJBb27pEF7Wa3lnWrVm4VcDBRxk9Du/ta6+hprc9RTZ3kpYjrf8fY/0y886alhFhn0hhpiFy6i40t2zqI10trqypzhWAXlNEE0qwc96EFHHOHgOez4OLNFq5G8A57W+nB44MXFMelnU3Ucl+wLtoZn+5s1OAKgMWs99rGPDXxwOn3mtkN3HHrD87YDP65xGIx3rNhpYjskoLtI0+R6g19mjF4oIquL6edNUXt5iMEPAz2DZMbITgyrvRjxDX6hjxe5OvS5z39Ov/WKV+ilnOXRaUXyx/nLKkzGkps6t25s7n49f5+jNoXYvRjbZ+Yg5CZF0G/JHLgajJsWkQ8RVoJDgw/scMHuhz3q5La0ZyjdtiY95Kxb67zOiupXfFnLBw9pT6OmdrnN6evZxG89+4Y9UHh0GxFyAzskem+jXtNgx7Jqtz5Z09NO1RkPur909lnS2beVdh8vtVfZtByaTJgrZ4rsMcu7jtFmf0PX79+r3Xt268/e9na96AW/ocs/dZnGw3GROLYsr4g/QqKmWtuxqvX9+wJgABAm+0UXXRRnlrDzgtAyMy/b2Dz5ASGYWvagOkTEYSk89+Mf/3gAGUmIqwc/VXsFgLSdkK2rnNR4l7vcJS4DO1DZAcJ8ZCa/baf28puZn7fhWs3nec5+7jbm+qC1OqvLQvC7qQ6P7MWdb18ht1oJfuG1KQ2XoDD7GsPLVaL+8upKgN873vkOPfNZz9K/feQjanbbkRfulgp+DezVpZ6IAwE7WpHwbq6HRAbkBn8liM93PHiTK8a28EQUvdAk3GcyU3skkU3vVEl327lTZ7fbOmUy0ZmtltZ6W+puburE5WXNNjfVLBLcfev1n9wDOCoGpOkv9yGThms4kzawbddrWkfNPf10nXrxRTr2e+4tnXdHadduiThCzrZpd4oEC5HsQdrgYKtGUx/54If0S7/4i/qbv/+7cGZNIllq2bj4WI9Flf9iu3izOXck4MUlQcgDH/jAADWbqjx//R1ACDgARHaYGFQczsY7gMN8xgaIF5f9w2ZitvVZ5QVM7eSktsz9173udcE+sT1SHmyRsmFrqNU842gOD7DGYXf2CNvpwXt2ePh3g7ltmhYLA6CBuHZjoS7ZKOmb3YHY+oojEQrlDubnTmZzOoWzghDQjBpMKiCyt/zmS15SJHwk2DPrhbcw5se2rE6RWjCSamLYDs9rePMO72sCnBBWOgu7EdvQijQrJegRo8dug/5Irb60Q9Jpkm6juu6wtKrbdro6RdIJmuk4NJ7Ng1J/qGOWWpr0C9PDt17/+T3AQsbSzTtDHhmsa01Na3UNVFO/1tRGs6UD7Ds+5WTd6l7frt0PfoB01ztFjODezU1truzQyupxOnjNNTp11x5d/bkv6ulP+Xn9+V/8eQRTbxC3WT+8t5351plyBECxXqI37di1K5wUOBh+67d+Kzy6GPqdGzN7SDPQ0WMGx0XhanY2OLSGMBsA0KYw5rfLyJ5mYgcJdmY7K7uTUMGd+88qNe/YAL3ba7tQFwNZDl+xo8ftoh32jmdvL98vUoctKQt3eFh/9367RbSYRsdZEFiL0wtVONJOj4oDe4LNsDJNiz14P/7jP67/76/+qtgfiMp7CwY/2FynNFmO6tIIJ004aA5vYiWGjuswr7Ofc8SGVr5w6hOn6eIYzL7EkUZnSjq/taQ7Lq3qDp1l7SS8ob+pHfWpllvEMQ+CYfCIJatP//lz/798iaiuDJ+dWDjGw5ERSRqwzbU1rbe0tz/SflxDJ5+o5budpxO/80KtXnQB+xd1fXNF+yd17e6uqdYf68XP+3W94mW/FWn1e7OBYn8T4MdgY9MF+Pgr19bGyrL2bW5FBqBnPOMZYWPjxVyDFeFstD1vPunL40cBPqufeTCdPor5zzWwQ8ALpwvn7bzvfe+L+5wg1SyPa/BG42DBwwzoMc8JyKc+fM47LswqDbKLgpxt3wNvnCM019W7QnIojOsDYObEBhnHuOZGt7cZ5U0VTVHj2ENixGKil6fUxPgUsTWAH9eic+P63ur19OGPfDg2QF/95S9Hpl6YEGmQ5q9bGPOjuqHOErI1j38rdgvU43Ch4oChwjoz06Q+1RTp5SaDPna9vnRMqeKeq5rutLxDt28v6fRaXSdyaHNvU53JUM3wzI5zdxfxgN963Tw9UMRHh0e+2IpZpEJkaMtjS9QnfX13TVpa1ZeHfX16vKnJaSfq9vf/Lp18n/tK51+oweqxqk1reslvvkwvf/lva7M3UH+GH7pI7RVesTKkCPFBReYP5semtbNvf/tIgks4CwCRQcUHFJkReR47R+CiRAMAiRMTmAA5kzQbErAnfuITn4g+d4wgsYMPfehD9YAHPEDnnntuqLlofD4e1eeJOCmCd4qYtW23vQ0AW5TVxY4aCJZzCVoIbG4DuI+a1eXGEhvQ+Bw9bu8tndYNj24tTvgKVC1TGRn8qAzIDA3ef/BA7EdkdRpwcAyM8BZu85urrqAb6i+Ou0ldjSnJnQoGGEngYwfVVFNYH6u4Vd6xtLsvnSjpdEl3bLR0QXdNt211deJkolU2wQ8OhqB3Shs32ZqJQ0OTosxvgd/Ng3sutbC5lWZer+P532R77o8ji/So1tRgZUm95bZGa8vav2u3zr7kh7R23vl6/4c/rJ/95V/S51noVnfouo1NNZeWNe5xJ64V3B3h6z3swK9Jq8fs0K/+2gt16aWXBtA4MQAA4IN/qg5NfgN8qmnjbfPL4Md3DoUBSFGBcX5wBg/fk9yUgOYHP/jB4djgXjYyADqUAfN0wlRYob3BzghlU9p2iQ0MsLQtO26yygveVHMX2nFDfWP9KJ2SR2ix2x1aTofxUJ9inz3BVGJ+xixLk7fZ1DlKchoUF+ZHQd6udvW110TMEHYDHyfH1qxpHP1Xvm5hzC9UkfLoWsLd6iPU4EgjGiLKqWbD+kxj6B/ABzqWTJEV/JixdBKgJ+mCTlvnLe/QbWYN7RmMtDzsqTUZqFafFttO20UYDJYC4veYX1sjafnmnfv/5UsPZ0d5RCfOixCJMi/hoDSJcA0n5tWbbfUmE22Oxxq3mtrYcYyuPf4U1W5zG73zX/9Ff/flK3SlpL3YkJt19ePMl8JAHGJG9nKnM29hJq7rmU//RT3mMY/T2WefXaTQ7/cDoDzJ8a5CWGynt03e4JdDVXxP3p/P82yvY94CaldeeWXs4sCuR0ZnbI3WCO1hBeRQi3mnDECQ5xiMzEBzmdultAqilcDP9/Lu4HBrqN7pUQW/RQAYyUxtE8j74EBSvrcrPLy5pUODxtCIuD4Z27H32R3N0ZJGYyp++Wc/q0t/5NLYnE0jiaAPh0dxLMct82Xwow9IqT+UlsIWxxpdRPaPG6BiEcsFJi71pO5I2iXp1pLutdTQ2Y2Gzuys6KRZXTu2eur0t8KmQ1b3iD8OZ0rBIMMEFJmF8fjxGYj9lsfj5hOgHPNY1CJsgZxP4pwJ5fkp9WlhCgmNoFZXr9HW3taSDq6u6AqN9a/7r9U/DUfiVOqDAGCnrnXSztTqWttxrNYP8m15BOd4GMdyvuwlL9HO1dV54pDcDwASbM3zOzssmcPOJGMVMmt43vnhe/ktJxfwNlYnXjA+VM/aMENzKE5mm7Yp2qMLXuQEBbSF8n2YmplfbgfgbtzyvQ6C5jrY5navWr/fjx0epsLVPXJGTDfOTgyuI7dcjvNjlwevqGScPzGZBzl/8MMf0o/8yI9E6noi11udTpzheosGv9gLVXbtSGqNCX0hoKehARnlOREbO13p3e0MpGNLNff2ku7c7uqObcJZpjqu2dLaZKp2v6/aqDjwJo60APzwKjpBc9gTm6pPGxHU3JiRnflGsoHefMjwTV0yTolJ6fArUnMVW9YC/PDs1+NUgfAG46Vtcjj7uFaGPZFctaGtWV3D1RVd327o8nFfH+lv6GPDqT4l6cskTUUE2k0NOAmv3lJ3ZYf66xu674O/V694+Ut1wu6d6rSL1PV5vjFf8w6KzHyyR9RM0N9lr68Dnq02z+N5Oci+DGszgFVV0hyLl8EqPz+r6JkJ+l5/l8HMYGyvte2bDpi2vc94VXVyZIGs7du3b35oud3ebrRXhupqMs/1x6E15SE8gdJlhwRFLbk/leH6d7373frJn/rJcHbE6tXtxgHZ0zho+xb6Kl17sTcW2UQ/jSSZhLOUqi6MjzVhKJ04kM6WdJ6kuzfWdN7aqo6frmtl0lcc2AiLw3ZY4mUkpS9xrcgIjHMJtu0cduTt4xCj5DS6hXblLbHa7PHtxWboutqTWcR8FryuiMHLjB1AbExrER3AmhgTOxSGqWatTsT8HWi3dEVD+vigp39e39SHSwDcx2aQdk21zoomvYm++z4P1Aue82u6x91uFzkEOVPZdjqeayYEuKChMa9zELCjOZjneQeEAZD7zQy5z8zQgJoTFOTffF9OdWfgc1whWOCwFgOyd5DldFcZtKyG5yBns1TuwbSWt+bmXSw36ehKI6krhp5tilqNnfHWGJJqxqEtKc5vbkvooLgVLzrrjW9+k5785CdHQk5cY8T93dLBj9XeCQFClWGbX6RJL+17zAQu2JD2TCS2ed+zId2ju1O3q3V1wnik5cm66lPyLhc7PyIrEn/GTvwjjhks/IjlroIiSLDO3tRvgd/Ngp2ENm01UWFr6o7ZaZOOBy0DkMmuXaTNL35rlT6vwmtxOOsfeQnJIbix1NFVzbr+rb+pjw56+thE+jj7ipfquqY31Zln316vfd2b9Z0X3UUH9g+1c1dbA84c6fcDAA0kzFnmqR0PVQbkXVq26WezVjU5SdVTzD0ZiKxuOhnKdqnqwQHX0zY5O1Az2FYHk/swlcV22lL9zvF/titW76P9Rz26kr29mRK7IfnQclPNzAzDqdHvB/g56NDb2wDNVgI/VpeXvvxlcSAPB/FExozIsEFQ9C2XtUDuEHjkeNyA8dU0i/g9IlBnkSdvdURwcsH47tKQLlzdoXNaSzquN4x0U60ikqtID0AAM2q0vcdjCX86JsPiVcYQlokyCy7oUyJulvn/X7pQVNpeq2BwbU51iwOZjkzSFYpwOrfEjI/visWzyDo95mAlrm10tdXt6Mutuj7XmOljo54+cKivyyTtOvl4PeMFv6mHPfpx2uyNtbLWjFT5/f7mPNVUTj7C5Pc5ulZvTXLsHGFumnEZMO3QNIgt2hbnc0C8C4SyDJpHAz87NWwzBNDM3hw2Y6FyuQCmk5ZyrZmtHTk5Q7TvdVuOyvwOHjw4z+fHjQY/KhIg1iqMWllvp6FUCCCLSV4elYfa6w6w2su9dPBznvfcyNgcndRqRRaYYnPjLdde5e1ttGJQHpwWAV6zWez82DWU9hCwLOnC5R06ly1q07F2jYZaHg/VHHOiWjFckTiqUdeMfdBsXcK5NJ7FebqFn6PQlRw3WBKH/9Lgc3M33motQAbwxUaMMq4zRm2ex9Bp2UonSOkICSaInZhzWDlDJA5Gx0nW1sFWQ9e1G7qq09RnJmN9cH1dlz772fr2Jz05Ei1uNdtqLbU1Hgw17BehHmGHL7eLWYMjwNjkJF9jlRdQsVpsgLRzIquTZlqOAjH4eYsbzwMrwIyjgV8OS+Fegx/38FdVzynXMYA5ZMeEzGxz0U6Om8T8jKDuJNv8XKGqkM3jgEjLPSlOdIoJnGx+TmzA9wDl057x9MgOwYu9iOEJZkfELZj5hVZbq2tEkHexjcMRzTpxKN16Kt1NLV3Y2Km7rKzqxOlQ7cFB1Seb4QSh2/AANmZNNUj8OWN/dLHQxFjEdjjO2i3+eDxqU0w0b/ecq8Q3NxT81ys/AtvLYHVAL5Zyh2v5MKUKAPI7jBGHWI2D3Yc1daH7OEYmBMvEacYaNRraqNW03u1q78qyDh5/vO7z80+V7nfvOK94uHu3ruttald7WaPNw+CXHZYACeElJicGGs9XWJHPCPHct+PTqqTvtXZoxmi11yFw1ftcRmZigFi2F1Imz3PAtdP453u4hrLAkOreXcrc7mQ3nsH1N5rPL3tzzPJotAMRTZUz+sfp8niJJ2Z+RfZbR2Q7sYGPqHzSk39Or3rVK2M7HEc00qBIVZ/j/G6m+RNOm5TZyJlX5mBWElTv2ChUl+I4xCKoixW7CO9n9T9+LJ0+K7apPbx7gs6ZNXQrEi+OtlSbbYpTr/vNIm4PI3krPLdwBSfU5PzbRjx7MO5rHIeNfwv8vhrxyPkTF91/g8OTbmIhiIRZ+1xNK4/oDKDIJ8kVhqWCIJTXGPw646ZaNZxYE41nsVM4TEmqNTScSuuzmfprO3Tg2GO0fMGddMbjHy19+z0kzn1Z2aGROur3xlJvEFkCgU5U6FmjHtnQW/WGOhERX+QMJISAOcjeEU4ELOzJ5C8s9uJ7/mL2MovMoTBghbehGQ+sFZpBWvUOTYXYXzSZdC6QQ+ZsZ7QKHAlRTKTKsDoDZAZNe3/5zTi1ncMjb8GrDm3E+fnLjKwgsvf4GRDdGDplbmQkbncyCxbnvGix3YSUTOWjedbPP+3n9drXvDaSkzaajTiQfL4R8iYK3NfrMphUt/SwYoFEhR0hL2WoSSE5dXVGsLSiu4jjGxDaT6rkYS+2WuzSVMcOZ7Fj456SvmfXLp1NTF9/qO5kpCZb+WqTCHrGVsSrO6oFm1t0zkXIJVsAnTXZJ4HllO238BA/V9/Rcl/pGKek00fc6ueWiajnv+XusunAZVffi0Uub6k4XISfE8QvNcJGnPmzFoyPM/tA9xpTjkL3BsipZjjLyiIjVSyDv7qm62YKR8jyXe+oO37/w6Rvu5u053jt33Gi2qvHagXSyGaQcJpN1W/NIrPSpNfTpDco0qt12+o1ZtocYXdvaKW7pCVSq7Lw1oo/e2W9vQ1AAheMDdXtZsztTIp8rQHTGGCV3NvazDTtQTbWZO+xgdM2waza+rmU51yBJmtW77fLRO9RPGJvb1Z/c5S3OyYjfBgZm6VHN8Lci0dituj12OExOCK48pef/ct69atfFddwoj2HE32jxPgBfksJ/PoGv3DlFoFa9Z4izRRf4aMbqa4hgXic/lWTVgY9HT+d6hzCWOrSXZeXdNZMOmU00Qr2mDL3cWx3I+cbzwX8xmxWv4Uj2FeKWOn6rwf4xfEYCbhy72Yws8n5KwW/IwB0m7NDblqXxO7wYt7AxWpF8gteoYnwx2YAFtp2R/tbDX2pXVPzNrfSBQ97oPTIH5BOOVv99pq6mwTTN6ROkVZtazpSrdnQaHNLs8GwyKXRbqpXn2qDc4PbDa0tr2pV7ThcKQC3pLLggMHPLM2/Z+dEBrAgBCUr5N5F4GcVNdv1ou3l6W1xZEAZQ2jM4d1qcWZ3/j2DH3Wzmsy1jljZbizi0PKs77tiDmcJ9bTM4py9vmEPbHcOS1kCv62tTfWHRW4vd96LX/JivexlL42T7dmWMwUlv9rl/qZJ1k2+ah6CgJO2tMnM007hmR5N1Rw4J19dM1QS4rsi2mSi5dFIx5XZWC5sdnTx7l06u1bTMRvrWhv01J2M52o1s5LQiOLkDIQcdfa/Lvjd5EH6Si7M5/7aDpsImslaiF/prZ+zgaOUk4Ez1N5Svf1KqnbktQX4FQx/GsAHAIZc2K7bbqk3hNa1pGOP1RenQ105HeiE8++gM+73QK087DHSaWdKS03NpmPVUpTFaDzVxtZmbERo4Vwpj0Ttz0Yar7S1srKqFbXIbjJXeW0zdLIAJn1TrgAAIABJREFUB0rb9JVjAKvgR719TodNaZn5wcR8IFq1z1yeN1wY3LjOvgfqlsHRgd1Oj+/YP66x02ZR1pr5WLO31zp5dHqcWVgcBpzd0qbEjsvhoW1sCai94JhTNM3KDhgN5lHgrASvfPUr9fzn/6r6PSg3ADILdfkGed6/ekn66u5MBmo/ILMRlJLZyMf3sKo2NW3WNeFQmgme27FWp0X+vYs6q7r72k6dNhlrz3Cg3SjHg021ALhyJS9y7x1e8cukSF9d3b911xHLRl5Lb3BWSuUg9Dl4lXkmbmpXVpepr239Pgx+xIZO6wX4FbtBSqcWhyVNsAXXVOuuaWupo32NmQ40azqw4xhd+MM/pZWHPkQ660SBcOvjiZY6a2oSNzWT9q5vRNN4HjkAOVluSGagtY66KytqqxEqsXdGuB8AMf6qbCvb5/js7W2+D8eEk5pabbUtscrEvMPDTDP8COUuMYMtOARgZhDLXl97n7kuZlapujse8KjgZ5ufAdAGRx5G4zOCm/k55XSrWQY5wZrLAF2AsN/vzW1+rBR0xlve+hY9/elP0+YG+3rrYSOckKLk5t7ba2bgdwQksrPgVS3TdZWbNOLYx0hYWnCHdn8a2VhuE7s2mrr77uN1u1pTO9cPaXXQ0xp27BmGmGK/ZzhWYkV3WpeSenyL+d1U7LnBdTew4ZWOCIOfVWCPQV7gAnoYi8Nm76+iHl8Lay/ArzCFlMyvXoBfBEM7Uxzq7LSm3pQ0Vw1Nul1ttZva1+xoeuuzdIdHfb+a3/c90mnHa9xuC9dHa9hSu9nVvvWtyA3IIt7g7GBYJIvxUlOt5W6EnS16QXwcA2gNzuTI6quZmAkT10UIXKn2Zo3STMzn+PIsgyIYY5sfYDpnZqU32OBXdbBwHWXlPIC+xuB51JRW1awuRk/r76aZmR3OHR6NsuMiWUkxUlzPwUTs3nDj+e6973uvfuZnflrXXnNdEJ92t6UhA/G1LZ1fhbBWbjHombmGJCqcGy3y8ZU2ulG7rmHkkCpOOsMufcJUuoOk767Xdf5xJ+rk8Ux7tgY6nvZNhxoPNuJkMHv4YkX/Fvh9TWO2CGrmNrvDJ2AV22TKCVYsVYcdF4eZfa1MknxYCJP/7ybUc25ZvAnXLrokgx/2voL9BfiVOUzr7BHnjJdQfAl/IlX+LM4EHi6v6QuDiTrn30F7Hn5vHf/IB0m3OV2zelsb6xxFuVuH1nthM3RQdYM4W2Ly4njOOqe2a1qvzQ8Fd3CwbX7RdyUztHfVNjiryG6ZQYx3m7sctmWHB/dmb7DHCNCzs8SYw2++L4fB5GebLWZHSe7po4Lf+vr6zBlSXelq5TIrzEbR6XiqdrNTnB8AXS/d2tPpJOg7IEnlQPuPfeJjuvTSH9YnP/lJjYZjNTrsGWSD9FcpN/9Rt1XBD3fvpKYlPLsRmlDTpM3Rg1jRx+FRw/FxvKSzJH2XpG9b26EzVnZoebOn5Y1NHcNJ47WJZtg9neWjnF/fYn5f2cBVva03VDvLYOLSWxnxJyXwxS4iQibSAltlipyxQnylJ3l+T3i5TaX/Y8CvCJsqgM8hTfOE3w2JM+0Bv2UcbJ0lbFIacDB6raHNTkfXL3U0ve3pOuuRD9bawx8knXKKelPOQ11TY9bVdFbXAHUwckLO1J3O1CU8hqzrrZkmrfqcqNjpaTt/VkNNjKp9ZI3QzNDaYwZNg5xBys/Pmyfcyb6P9+xtdvmZURqP/Jvtfq5T/r06iLWrr756hi7OTd7dYaOmY2hyh7jhsb2N2KJ64QoH/KDQhcdFaraLbSg+J3TfgX161KN+UGSC3Vgn1q2Ik7rZwS+Wl8Pe6vDsTtiAXsTd9RHKLgfpFoe3NrakE2YKr+55qumRu/bolP6WdpB2CNWi39NsMiwOAm9LM7QMgmHLni+OY3CBpY79LbV3IbgY+Lbz1kZ6r8iqcjhUY35IcYwrQfRHwmUGwghMHpMSrHj52nyP4wAXKyj/EeBXHl9em0UmGMAv9neXNr/Y413mB8RJy9oc2dGImOAApXZLHGF+Ddfd/rY663Hfr5UH3l864QQdmNR0zK5Tw17Yw5FXRqN1YZFbsftAG9O+xn5+ydgAnLDpt9vzgPvM7rKqadW3usOjCjr0KViAKl3dgwzOZMypBkjb/+AQFpMzyiRxgwEvO0moL+UcNcg5H11p4yZg5q0qi7aNzKO8B4RwlBkjOJ9iPC63ty1FALNfRJKvrK7omc96hl74whcGQ5xOpuqudNTvFzaxm+uFUJcp1qIKtUk9bH2svJN6eeYG2v1SEce866B0BqquOrrvsSfonOGGdg021ZhNwnNL+GgEuFYaNFe14kNcFVfw6YikiDdXR3yDlWvgIwpoHkwcp68fji6O82MiOLwAv3BiwPqy+rvA0eGmxqOmhbG/RD/NYIIJCGN1TuEsMWppMGexJe2rVV94WiEpcRJbgB/vaRf3ETtFjNLFO0xuwqH2jaZm9SVd3Whq8+wzde7jL1HjYQ/icF1p524NpjVNm+0ATtwC5DZGexnuPaAeAfRxDPDhhcJmLcfNmf1VvasGG7O5fJ8BzE4N6mt7oGP7AFEHNlOW7YG5PI8VsXwZOK0GA4gA4CKgdnZoP6O6uNVIbJALM+X0nrnq9hYjakRcD8exRYdrpkSoT4ozfJf+H3tvAi5ZWlWJrjPHdG/evJlZlVVZA8UggyUWAsUkY9NMjyeKTAIioM/HKCAKPLvBZrJfNyC2qCAyqIAIH0qDIMokjYjUYxAasKGoosasyqyc7xDzOef12v+/Tvw36t6sIjOppJDIL7+IGxHnxIkT56yz915rr91umbrcwMQfiPxxP/w3H8JjH/tYFK0WBv0BTNh+osfNKTpZm6u+yRbYnE6/PLdyDhuqrIHX/V0MgDuXwH0APCTfiYvSHLvHx9Cd9p2J0Wxu0awH90Zhi5e6+P1iUpfTvA9O0a48pavRYHfDHuFZAGoGcqzJxmYG1oh0G3AM2i8a8mNuC+23p8txWNeyYG4GiGzfdIC3EQStltWoCU/0BwzZNtlgOfDTNts7/MW0OU7UjeSxc+jnO0+KBezvdFFeeGfseeJj0H7EQ4EzdmFUtBDlPWeEX1dU9llPcX9tHeYnZJzP7DtLIydgknREACnDUp3fqsEpU1RdL3xd5AYDIU6aI1jt2rXLzJL52XKDkmlBWF4T+cL1MyIlsPI5AuKOHTsMNHkLgZZ/83URKJtG9Yz8tPFhuCkvv/mN4UokgCb4sTXXKG02ZjfT3gsDP1Hd/CIkQI4ePYILL7wQK6urmJYTTOjzfZrZ3ubwswKzGzxkFvTsq2X4Z5oDIB8BZ0+BB0TAI5Z24N51DztX1tCqV5GyLcnbFsm+yI5Ludc3lx4XI7Ahng4wPHnY3qaZvqcUPW7lKwvBz05Ofh/us6C2R/hJTGjvalZ22yTyC3a/PWyAhQDmTSTcCw4ADAx9BFhNnNGvGzA+e82tU5ZUJwp+Bg8NE+MuoA78mi6Q4OosIAzvqZVns5T5auRdHBkD17Cn96H3x22f+jjgYQ8Adu00u6CaDXCVGzDS5zzcusJ00Dedn/v6rqc87KjYrEd3K0Y3BD/hBsFNE9ukAQzldKEMhoDIde/fv9/mA3MA0sLCQgNqJC8ImHxOZToCHtlgfQaxSZPi+DydnsPbhpJGCH5C6rAVRaiqFYTtLyQ8yombD+CEbNpxmYEfn1fNb0Cxb1HgSb/wJPz3D33I3v+DwPY2V1bT4XEOMTWIzom3jhjJAh0SHJ7ZfWivhft3lnH7fo1i7YiZiVpFz9f1CGyStRgAzmm5rcrH+ouNInS9vT8CvxsjdQN+AisPau5Yi3x6S8lU7jobfJah1/0T9rtsVTMk8Bl779MPAp6L8NQiUltN0EDRgyH7t5soiU7aFneeLPjNvr8yiBAAbxQFSjPqx+dkHVp9MyiJkKKLQ1GCQ2fvQnWPC3Gnlz0fuOtdgKxt70HWI82L1bjCqC5Rra6ZBEa3sP4mq6vw15GpiVjWEBxDDaDAL9QBqg2NoESfvWuuuQYHDx7EpZdeii9+8Yv4xje+geuuu87AS9HnoUOHGsaXoMeBST/90z+Nhz3sYbjoooss8tvqRqwK/fzm67/R2tpaI3IW8ouJ0UqlmdHVoWFSrJLvawUe/Fzx0dHooQ7ISV+AD37wg3je85+Pg4cOIstpcHD6nZwVpXFSkF3LLe2okFUVOqVjdum+fP9uG/du9XD+pMRSf4AW+5cN+HxkELh6zP8gWzXYO/vzLX+/f5MviCHfUMMT+DHU8dGfwQ7Bz1vJG/D56FDgx/T4eISJjU5V7cWDXxjp0TDPiBFFiKoRcpnK1XlPDvzmf+LZ2hwAej9A/y10rDpXn9rwrNWOUI5qDCugm3YxSQpcV1XYv7yA837hMdj9c/8n8OMX2khVJG0ugINxZdlHh9q/qbOl503kwWYkAt+jLFHKEL0vvPhIEqMokmDGiI6ASDD68pe/jE9/+tP4+te/ji996UuNV5/WMQ9S85Ia1vg4p/h2t7udjcLlnGCOymSgRYJj27ZtVks8duzY8YeWTyaTpr0tZHUV4TFs5YeHO0Xq6TROXWrL48dAwDVGj8ejRufHjeBVggTIsWNHTcz4DA4+/vQ/nPaU150gLgJjvY9iUJ1IjOY6kwo7PLP7IGR44PJO3B412itHkE9HaOUJxmS6azeXYda94Q5oRXksZPO/nZvzBewfAd+NAL4BP2uoYU3PExnmAcaoz90bXcSan7UX+fqyl7k0YlcenwFVO7+7OT3Q4Eb91QZq/l106eGKPSiSpDPpjP3nBa9CXE0Rn0ThepaCN6FGkAbz0PJ2tZ5p2Vj/c3ZEJk11px/SuLDpcENkGC4v47Iiwd2f+iQsPvYxwDnnmgRhjcRIt42s3TaVgvkSeRcVBTah7k7sKkGJ5/u8z59qgcIMqUb4fqauZ5zB8AH4p3/6J7zjHe/A3/zN31g9ThI72WPxc4w/8O12tuurqokCleqGvcO3v/3t8aAHPci4BI7OZFTJ17lN8x0l87KYDcYGivz4oUR2OaiGFLJSYqbDTYcHj5W53l4aG/DGL8P1FO3CDA8Yur7jne/ES176mxgNxqcfAJuaih+MK41YVWLbuMZdqONDBw9vL+HCNMHieAXx6JgdMGkbWDMj6sQmstEdI7w55b4bXSn9Fp2fWUYMi9f/JsO743zpEPzSnJGdZ3gZ9RH4eJabMQT/zmwSmo5RA0qfGjvXIBnubfaBtR+d6gHP1/Ys8vCPVeszwCP4eQC0QIEWUOXkhMHPJ04u4mqOiZAE8XNbGrOzWU8A32UX1FaK9eEIecoB4gX6wzFGZY1W3kXUWcSlR4+hc+GFOP/xj0H+yIcC556NQ9ynrS6KVgcdCpzndo1m9GjeRmhtJbNiqUBUs7OLfTArWIDGGt0ll1xiI2sJeldddVUjcpZ0RWzx/C+kIIsRXXjj82HdkK/d+c53tqHtBEEOUBd4a3rbZno/MzYIRYl6E9HTRkz6g4dfTKwwd0BjF1P6NhVLR9wmksmlsYGuxtz4VqdlSMz1X3PN1fj3D3sY9l53rcljTubmBKrO+NN94Ny1PZQpzL3ElMLJIvyGq0hX1eiR4DARc4qHtHbifu0elvurKEcHkaJEzs4NClBt0a3Azw2xIQAa+LG/0qzO5xpbgu3aND0+KeeQk9m7t/yyTa3P1+oyz+QZ2FnozNTNtBmu1hdGfj41VqTo7jcBv2Z/M42bNnU++ymbup+bxmZ/kxBg2mvgV5pMi2BoA6fo2HMCkV8I8DcGPzuQZ8flFm1QBD/Wjgfs56W7UBxhbVyh08rQzjo4wiHjvV34xtoKivveCz/+rGcC978Yw8VFjLI2yjhFq507O32OQ7XaKYXhNdZHA3NmimlBx304maIc05QkQafXQ9oqLCKfUK6SugyQNxmWEtgIah/96EfxoQ99CH//939veCLnZ76XjxXlKbsMo74w3VUqrefCNjhGosQmMsEPechD8MxnPhP3ve99LULdami5XSxvCvzCvj21nfA5gR85S0N/b9Fk4DcYNDMF+CFykCWAOovr2qK/5z//+S5i5DGccD0cZuBPOOISpTDHc7ln1F9ShxI7cajllH54kF2KPBfR9NTqZHYH1jSKURdt1ByhSRWUt9JYHAG3r5z9/FOXz8d5a0Msl2O04ynqhNPSJsiZZ1ALaCeS0wVujPvcZ5lswctgVK9p8HmuGK9N3rAiYbp2yw9ZmiyhO3/mxgvPBnyn3uraiYAJYlGSIOIJakDo/1PjpouYmN7gnu7igpLmvrmYOHlJI23xYGfsp5hgljWY4irdbSK/EjHTXqbNrBvOeJPjXjGamR7NYe5NM270u252NG1ctQNQ+T26WiEvtFySs0RMA5kVWG0V+A4qtO99MX7i+c8G7vlTWKdBx47tiKIc42qE5bgLcEawXVCAfUcOo7XQxnp/BUudDjpVhOGxddR1hPa2bag7hZ2qNp9rZcUGJfFGGQvP8RtuuMFA77Wvfa1hgQYXKXW2Y92z60p3lS5LXqeUd16Kp0hRoKfXpUskKfKrv/qreM5znmOpNfGIwMjtEIljDtZhb+9maS8XbFIKT4VLBqOcPVyOGyaLGf1UBD9phuTx/9nPfhave8Pr8Hef+Bim3uDAAHDqpCWpGZ4ef7gRoz4Dv5pT04RwvvFWSOLxUBZBUjRbS1GcoMxavHwRRRHnNbLRFDsmwL0BPDRJ8eB8O84ajpFHUyTJFCVXVE+RT2sbyXuyt/lIbytiRELbHzZyhLhlMmGv5zOmPCHQOfCLTcDLtDb2wGdXyo1RoLVE+CjeUmNXv7UoMojKQomI+900GcUzvIryQvBjB4j/G/Sa8+Bn5gAEvel49ronj493TDjwE6nB4UUOrE7m5mrL7vs6gXTdXIx5OlXdNm5IMxw98wzsfMTDcPbjHgv8xF0wyBNUnQWwx2URufPX5zEdA4fW1jBJSkyqIVpxhGJcouqzoytHd9t2YKFtb1VLvLwACC5f/epX8cd//Mf48Ic/3BiNynVl/nvy/WEvL1+XL5+eJ/6EqbHqgvxtJbzWcuoeufjii60WyADr7LOZw81uBGITVN8U4cHCpNhe3avuJ8QONzJsbtb7GQqL+paSmxT3Jz/9STz3+c/B4YNOi1N0coyGlI4AaZZgOjq+6wvBLzbdEiM/RX0ajOS/rHdJbiIzk7Lw8HCeenWcAUx98hrtpER3rcQ5AB4G4JG7z8a5qwMsj8YootLSXS7FkyFyId/JO3LNHfk3YiabCME9+GEDPyew9baQFhpHLsKzwfcJYppnGMHBiM8Dn/2t2p/vk1RP71z0J3hrujQ2RFi+0Kb01u69R5ulvwylOJ6AUb5jd41ZCNJegp89LxIkiABFBIQnXgh+dhSeCvAzaRZHaLpN5nrNQMNn8eMkRr/dxbVJiqPnnYsLn/h47Pi5nwXO3oXxthb6UYIldIBRhKo/QdzNMZhOcWy0hqyToirHSBjAcOg6/+Vtiyj5AcPxyBocZB31iU98Am9729vwt3/7tyZgnmdqtwJ5SWwIaMSL8KaUOMQZRpfEFE1nU1ocpsOUwbzwhS/EM57xDNMHCq8a8Ls5UpeQzg5ZIV1VhcrzjLAKkzasyKe/fMwdxY289rpr8eznPgtfuOQLWF/pW7sbw1H6B9wc8bOBX+2UVuaAS6uV2ZzHRuAlLz0nKzb48o3FMWLaiLOlKB2jN6lwbgncDcDDez3ca9sy2seOoDedIKumJn3hQWUtUV56MF8sPqEreAiA7ujdUjn2wwZ+fs67d11xwGegR5aX0R5t05jibgBA/e1TX7G/IfDp8Xw97kbpZajtE8h5BCPgWdrL5z3w8TEB0EtdDPwodxAgWv4++5B52YbSXh0npxL8CICM/piON36AWYzBuMIoTnGMANjpovjxu+AeT3gC8JhHoe7GOFDXWMh6iCYu4Gh1eoiKGP1yjLSdocTY9IwZYqsNTvpjVGMni1mfDhBnjqX9/Oc/j9e97nUgAPJG4fH86MiQPLWLuRenKzgSucHntbz2odrfNGhdyyvzVN1RaTBfpwTmF3/xF/GCF7zAxnhyvSRdyUJHJypyJoiJUWl+SC9y1hzNeSDgMtwZyuWp/fvI3/4N3vHOd+AfP/M5e3uS062VwmnHFE8pMj3OjaJkd3NXcR1286nErPITkBx1hGwaoeDM3WqEbRVwTwLf0iLul3awezREVg2RVhOkdWmC5JTdQJyy5pMV78N7Qph3/C+2+avz5+6tGQzDdkD+4Cyms6ZH6/YG7OjpJJLD6lGq+Wm6u1Jg/7vaxPfg8fxu1A70F5mZqHku6hPx0YDfRgA0wsOAkJYrfM1HhB4YeYG0o3KuaC1CZwZ+J+/q5izT3PD0efAjRnOXDUpglHdxtLeI6+MU5937vtjz3F8FLroD1nj8lzGyvIuqsknC6C60reZuQ9d9IV6hw3R1iGRYg1K3iu5MCfDud78bb3jDG3DZZZc1xChLXIyyQpBz+2Tzi8M88SpAVPQ4HxESDBUNhhFfWDMUAL7iFa/Az//8zxugcn3UG24AP304F1BdTxqfEGWb0ZWe0TGtnxdAqkeP6S1vYb+d6oFC9yzPjFGiy/Ob/+iPcP3efa6VLPdef9xHNzO0mq/nePleo7VzWOVTJfdzWLGpM63R8Ur9Pf9bi/TvWxkevuNM3Hk4QXLoBhOQ8o2WVXPSmoEfi/BOWxZb5eMWmj0cRIQ6d2/t4Md2QNb4HPilnuhQissIz4Ef6348i+29BoJe60eN3zzgifU1DNxC5NeAoP/tDOw8iIUsbwNsjABnEZ6RIHw/zfbM49Exwe6ewOg6P9yJHpzs/tBrLtKngMm/MfjVSKnJqzn9DVjsZUB/itWqRtXbietGJZLdZ+O2j/k/kD79icBtzsGkrDHOClR5B/3BGL12F52O0xgyq5qwfdVAsEIyqlEYR1hjFFd4z/v/Em9605tMtMwbMztGZwK5kDOYj4QJRjIjZURG4fJP/uRP2j3FynyONnif/OQn8ZWvfMXWzxSW66egWb/v/Hp1cSHby9IdpTBvfOMbjQWm+NnmGd+UsYGALQxXCWgEsFCcyA8nKDpjg7bRzLzxPXqsSFHMT5alpv/75r/+K9761rfi/e9/v4Wj/MzSkx02FW6Lm8lbpFLx4yell5KUwHptzfXISwdmFiF2oC5NKnO54HDxn2qneGh3O+4WpzhrbRVpfw00urVCsq+3pRObuYXI3A6M7D8F4Ld5nHqjr+3BzxPMCnZPumB+6sPWm7dGnbRkb6kWSNLMpb1GdvgoL2B9N0SAkr005MdGwsNZW+l3D7ZnQ+Tnoz3P+DZ1PavvedCiFKshQoLUV2BJssyivtJmZVhK7P927XPhB7rtaH6/U1TDZQ3bqtG+7kenIA7F4mE/YgcIBRZTYEg9ftzGGgXQ7S6Gtzkf5zztiWg/7ueMwFhBjXJxCWujKRayNra12O7p4oRJVGGMidmx8bI/OryKoweP4GOf/Dhe/8bftYiPjK/ayeZT3s3qnyIr7nGPe+DRj3407ne/++Eud7lLQ1CoNY7YcsUVVxiBQr0gu0J4I65sVh8Mo0tiEQlY3p761KcaA3zBBRc48Lu5llYhoxtOdhPjwpVrY4n8EkEq8mPUp9qffL345TnicveZZ+LT//BpvOY1r2naXaqyRl5kjSvDZqeTq/O5V0T2auqV6891BJaXAm7U9NHBZVpiRwmQpL8j2d3lZfx00cXulWNYWF/BIrV8/O/8Te0Cz5Iih4wT/Hhw1dbbe+K0r1rjBX8zGNwYMShYbZ71oa0i3psHNz9Y73LDoqy+YSkvI7+EVxur+zkJS8SLqEV+lLsEpIdJq6T1UxSoVNgBoXOD2YJRUujMaC4EP4v+xP4ysqMO0A2qsvqf2F5FfpRJkQVmVwLBzwDQ/Z+ZIWwBgIGS72R+GXehj53xLvcZozNmMzw9FlIMV6ZOlN9KMR0BwzrFJO/gmjRFet/74i6//VvA+btxpBxhvPtMjKIUC0kb23gN4uFtcrQak2hqJOGknmDv5Vfj8ksvwy/90i9ZBDYvRJYJqbrGNmNsmSU+4QlPwM/8zM/gUY96VEOaSDite5kTEMgIfG9+85tNMM3P5XP87JB3mBdNE48YcHGbXvWqV+G5z32uq/kdPHiw5kYor1axkG+UrZWQVAcS3yMtn6hqvofvF00tW5sQNDV5Xfm51fSqqTk6M7zlFyMAfvzjH29a6hRNWmTpo8GEA5AszZ7ZTRGUSEYYq+unsJl7Co99P16yuQpT/0S90rjCMtXhnLNbFLhPbwl3qoCl9VUUkz5yHyyaFEPGBXa1zpCVBD8edicOfmYyaQl0jIwnP3eiT5fcPp/zipuP/Hzk8IOc+uqKH0K5I3UjS2VLDtHm8ZekFvU5kiOl3sGDoAM+/t1EhRI5cyeREJHUJZS72BXxpqn0mjU7paUb6nw+rWXkZgwvHYwobHbgaLUm+lcq6uPr0xKxJ0n4mpkimGVWbd9XcZ/p2/xfJytzEWg60i828OMJQH9J289zqGqbF2UYxTmO5h0c3L4T5z36kdjx3GcAZy7hckwRbd+BospxJhlVHt6UohUUl1cm2j+wegRv/9M/w++8+rXoU6lRu1RXczj4m6utlY/D6EvRGiO8l7/85XjgAx9oshMNSRd+cB8pa+Q9gY5YwDSWj9/73vdaqs2IkOsnHmnd5BxC4kQYxHsywB/5yEdw17veFWZsMM/m2nHj+3n5gSGborog0ZUHAD9Q75kvNErNrfWrLsj1yzyB4Mf1SO39qU99yoSRl3zhErQ7besW4ZBzXTkUaVpqzH9k2rg+r1EmAPLGSI0/FCO/RozkjzgOh+GAol4JnAXgYg4Y7y7ioqyN3eMx2sM1JPUETcYdAB+bwVGnKKapHzrIk+fEIj9eqSfUGhpX4zRfTKhxlwsrAAAgAElEQVRTu3rXNt7TnRx+w8OaX5Du35rAz19PfH9ujClBLkuRNKmu6+AQABL4Kur8PBgSJBuRM/cOn/fgZyApyYvug5Pfdtkc4cHeXjWRzSI+x/I6oHP1vMpHc64uyLY4B34JX+c5wvUQHMuanQP2mv2n+YEfS266Qk+AnGrws+smhxuZvRzzCYKfS31nsOvVO5Tpxxn6SRs3lCm23edeOOfpjwN+9pHA8jZcMx4hi9qI1yc4o9Wz0a3V6lHECy304yne+hfvwn9903/D9ZdehixtYbI+2ACxcmUmLkjfRzDkY4LcYx7zGDz96U83AGJdL9T1CXtURuM9Xxc+SK5y+eWXmyv8q1/9anOFEfCF0hql3q6xAo3D1LOe9Sw873nPQzSdUgY58/IKozsCHNlZ1fsEYvpyAjAptfk+kSG8D0Nd6XAUUYbkimqI3Ejm8GyJIapTCC1U5zYyOlT7DP/etrwNx9aP2S9q1ns+8uNrTKcmHAUoFaY/AjgYppgA7LFdghtA9MA28NDObpw/rpGvryKvhoi8ZCa8ctIGfNyAXxKA34kRHtzGqtXGaDoFfeOYuue+0dy1TBH8HOHS3BT93QrBT9/BoiCv1avyDLVFfYrsXGrrwM9ZtVsa7J+T+LlpdRP5MQd6liYH7sT67KBS4kTOISEhosMYW7G5BDKX1kr2YimuB8MG/Jp0lwDowI/3bhlHfjgCxHvnnarIL0A2XjpLdi3Zc06T2oCfP25UwplGCaZRgdE0xdquXaju91O4w0tfCFz041hhQlVsw9rRVRTrE+vuSBd7WD20H297/7vxe+98K66+6goXdCQtlH3H6Aq4wrRTwEbg4/lL2cmzn/1s8/UMbzyvxQUIV1QqY1QpHSHfF3IIf/Inf4Lf//3fx5VXXuk8BIKoT8FXKITmZ7L39y1veQsDjnqDmanATz79qtOFkZcYXdX1QlaHG8yNEBliVyTvGLGVNb6KllqOoe1nPvMZiwA/97nPNV9chUtR3BMybd5lmZEf7ecJIDzMSNFb1wdzV2/WSJBslzATApIcjPoenAMPWOjgntEillaGqMcsB7PZkc7UsOhPdTVGkxOetHWMzIxPrU/khAkPrmvSKjA02QQZushYumhKQbUbMm2WSxauBIyhnH59yfPWEvnxWLB9KZEy01zOiSDwMa31Nb3agM4BXp0mGyI/J4Px8hZGyJu0t5ERtk6HppPCnWY3ro+ydOKidsOLJu1l767r7HByFvbzuu4OdXso8osZIRrY8d4DJAFv4sDPQNDcuh2b/P0GPxPuW72TF87pBvBzzK3LU6yvvU7RSru4rgau2b2Muz3rV9B+2lOAxUWs+QaA4aEVLLe7mK738Z6//Au88vX/GVcfugFYaDlgH0yQJc64OHRzsX0aRQZUTEFJMDz5yU/Gr//6rxvhMG9Vz3NfNvWhj6CCJAZBxhHQIcq7vxBjDhw4gA984AOm41OQRrwhRnCdEk/LV5TPk+0lCBv4KR0N01++WYXEUDyoFJUARTATsGlZgZ+JlX37idJiDUaZd4SQ4prL7tu3z8COj7/2ta8ZPc12GRof8kZGSTNEjPDwpqCau2Hea1GEMWc2s+Jr4GeeWxyoZoYFBD5aIHL62uOWC9wtSnH+OEPGGadgN0fK4wKDyRQ2iM0zybyk2kHjm86dQv/E/dyovF9JYgPUPE5QxCkiOgePxgbALe5fCsRD8PNX+lAqseES+gP+RwN80u7lBSpf82s6ODhS0ae5BEKBIIGvltzFnFxkcuCincbqKpC6zC4ZAfg1T3pjA7GusnInoHmG1/Y9I3Nvaqoe39LAroSBHyNDEiOW9vJ5NxnNwIF+lSaFcWNPCX7iWk7JTxXmtDYRxpsT2BXRdyTpmPHlG/MJtO+cWA/wSpJi38ICinveA7d/0YuAi++Jo0cOI9m5E0W7g6MHD+Ndf/I2vPkP/gDXHrweUZFjyGlKLsBEr+vkKgpiJI8j8DFgYWpLlpWtZrS3UiqrKI5/a96GCFJF7Yre1BbLj1SwxWWIO3SKIbASJ2S5Twxh1spIUKJormvPnj3GKJNdNvDTCkNmTF+GwBQCG9++GYgJdUMyhAAW9u5xZ4QyGH6uEJmPqcfhjTuMy1KRTY3P29/+ditwsiUuTGW6Cz2sDx2NbVGf9zYwosN8vT0hYm69AGUqvbFLd88HcPciw2OXOrjdYIDFfo14ypHQ9ETLTbg5oIwhS1w62jguO5txRoG82dCi8Az7Ho7oUUJ1fWXOMK0kQ68ozFW3Ho5sbmuH4Edvsh8S8LPjK4j6DODSDHWWezLDs7kEPBEeaQIBoJEeFvl530Xr/PA6vy3a2zYziQjbZ2pmD55cUvSnFNciP9ODOhbXdHzm7uLTYBIcHgQd+DkgNKDjevlcAH6sC4rqOFVEx4ZuIBP8U3bvdAgGfrzi+9DWscI+j1DWUAHDOMKxzjZc11nERc94JrJf+WWgm6Pevojv7N+HP3/Pu/Hnb3kr9l1zDXLqLhN2drjRDUZ2tGe6PkZWPHcFhOeff74ZjtJp5Q53uIO9Nt/lwc1jFKfILyy9iYxlyjxf99epRgKE7O+LX/xiC550U/2PmkHq++5///tb1ElpDcFxU/AT08IIKzQ20Eq5QURUGRuEX0jgxy/P9UgnaAA1txyfI7gSEPnlGY7yMZeRSFI+/KwDUgtIdJdf/7GVY1YXsnWXLuXl72ESF0MxXwz0R3sxBRaGTtN3Ya+HB29fwkMGK9izsmLASKxMQOY7MTnnKAYGbB1lqw7rgab9qmzG6sjG/dUoPNHyPWBe89ZhEuMGVDjKOSiAzfvtZbk56ybTCgUL/VOmLkHaeyuO/Brw89GcAVxeOMY21PMJ/DLP+Ibv12MB4LzOLxQ8BwRRAzZzhIcBmhVKvCd8U/fzA+r5fpOweOsrL3p2kV+FmM+L2bWI0ctd/PNgn6qJoR0pEoKfHG1O5NgRoPFC3NwIfibDCsCPR7LeE4yKVfTJ1nbaak6LHq6uM+DCi/DjL/514MH3xbevuxJv+uu/xJ++771Yv+patFtdTNfW3eDVhD6KwJitn15vx4iPGaG0fgSdX/mVX7GojMJkgpSMTXl+89zWLVSCCPwUPGm9fK+5sfh0WqDJ9fL/y172MlOKcDl+Ht1dHve4xxno0vSUUV94M0srd+WbhS9icnkfto2EiKq8XA4LYoe5TCiADiM1vkfL6QsSQKm5kekgrXD4GmsE/EJcH3co7wl8f/qnf4r3ve99BpSdhR76o4GL6kzi4qMynQDGVviaWQL0JsD2kYv6HrDYwyPO3I3bX78XO9YGdnzQl8yunGT3ag4rT7DGto6ay9bIGvCrMSawUmh5MuCXxjgQR7h+XHIWOrazF7HXQZveaqMp8pKSBTcOk369jWfhvNNbEHn+4PkBzvhqu+JbLc+DGh9nBWqL6IKujk3Aj3XBJhoMTE2tTihBc9Pj6zpGbtRK1oiKZ4jBNFSdGM6/byZSdv27Lu212p0XNtvx4TV/iQc+RX4xl2e0x8jP0l4O23VpsTHLsov3teQTsAKcnb/excWesGOAEi7HfrtswegN9/4NIBmsop2gPyjR6i2i31nCV1f6uNvTn4bukx6L3/3r9+I//eWfW5cIjq6bUHpb3sFwtA4OcEiLDHXpAhxFekpTCTg0F2XExyhLEZxGTBJv9JhbI8JDra9h0MTXVfNT2Y3PEUBN9VGWhhXf/OY38c53vhPnnXceHvnIRxr4EUfCNjjNHrFIkh0eEhMqV1dOLn8s23eBWJQorZYUyV24jAqMjMxEbYe6HYGpaoCKDFU3VGQoQJ1fN9NigiOHnRAAP/Z3HwNaKS8/rp63UGCSRRgOhu5g4HT7NXfljdIa26bA7gq4H4DHb+/g4qKH/NAhtK2eo+NDJ6tzyWAKrZqfTCs1YYv75WRmcAzTGEeLHCsxsH91iBWCH4A77DwDS5MY/WMHsRC1UHMsaFRag9GkLt1XI/CmLiMLb/4cCKKBjcf+LUeOuP3IulzjYRfF1r4WMaLzaS3rfXwcE/wEgAQ/iZ094ytSpCbwWQ+wt7nSNDcTRnuxs3d8aWyt/NkfMr3OBNfieBf5ybaqMTHwVlZBx4ba2whiBED77ak9JbixVmvMrq/3NQDoiQ+2ghoAOv2dtuVmdm9u/JE3hC8BFWbHsGrSQsTj12SiVhuD4QBo5RhkGQ4hwnDP2fhKXOFd37oMn2davJihHsSIJhGW8zbWxmsYZUyVnMy14AXM1+0IRgQfRnyMxHRTQMVzWmSH1CFSj4QjL23rfQ02xBvJ7sLUmcERMYNgKMwQwxuaIMzvxKa3lysT2gr8JDwMpSx8n7y7JGoUgsu6iqiqpuTwA8O2ONHhyuP52bK7CrWEAuYwGmXU9+1vfxvf+s6leMs7/gTXXH0lDu894NxQ2FXHi5+jtLBt8QyUnN85XMP2GrhrBDxyKcLDpxnOXh2j6+dqbH10ff9eIeGxludY53yTcowj6xNQNNBjTTLtYnd3GwbHjiBjImOaBQIf6zi+l5QR71zx6Bb3A9xQcJ87K22ergM/a7r3LK4BoNf3lRbl0cXFyVush9cDokWDaYaK7K0ZHqj+57z97Ji1qM8TH0aieMcXq2/5aqlto8uB3YhzX/yyJNSDn2ktfX+u7+YQ06t2NSdb8dIXlnQYCRL8JqwHupqf6+9lpMia38SiQPeYciaaIBBUTyH4ndThya6ZDH1atOQxhnGNY5Mao51L+Fpd4S9vWMEXABzJ+BULa3eif/OEXb7Ui/VawOoYGM+kWLe5zW3wyle+Ek95ylMsGlNGpzqggiYLHOLYMjpiBc/9EPxEwvI3FvgRP8IgTFGizApkuy/vUAZZ864yG47Qw4cPu2DBR3aiqzX8Q26pQlxFZSEbzI1XnZCPuTGbgR83Vp0hWl+4Xn6mrO7nf1NuF4kQsTn8ouv9Pr571ZX44iX/jE989KP4l699BUcG60DOkyRHzVr2+gh5XdGtzGzp75MCj9jRw09PY+w4toqYYfsJEhYnddxZbTJGnbdAmmdUJFhFib0rfdDdkHXJHztjN6rDbLNLkVMuRONM8nlZjClKDCcl6LsQRg/hV5lnOu13PtXf9SbAT47LxpIL/BjV+SivyjLUKft65+p7jA7tfY7hNcY3kMDIDMGZVXjQC2d8WHeHb3PzP5TB3obQmNKAufa2IPJzoCc/PxEZ/m+LCD348TGBzYOjgd9kYqBnhJWlvxNX85tODPz8tNOb69txsofalstHcYoRhzC1EuuGWhmVGG5bwLcAfOTIKj4P4EqmmBGtxQon6k5jrBP8JiMURRejVUdUMtWllOWXf/mXDch0biuKU1urZncoRVbGp8FIFpF7eRzxRlijc18BE//m5yjy03IKnogZBOCtbtFm4MeNJghppeGGaEXhFHVFjGpFY44vIaIiN21Y6PIs5OeXEfqHqXaI/gI/3ksozeXW1tax0Olg9ehh/I/P/gP+6sMfxOe+8AVcu/+AXXXjKsL2KMaussSdYtb6uri4yHH71XVs749d59upBoSbeagyIoqzFtYnE0yoqVno4GA1wrVH+waIvRg4p9fFcpRjYVyjHKyhxhR5lKFKI4wnlOXMtTD5SvZWX+mUf9ebAX6M5syN2df2TKhsqW9iMheL/CzN9eyt1QJ9jy/ZYC7vwVJ2Vw785v38vN1VM93NR3wq2Qj4mvDYMaKGiGFrm5eluB5dgp0MCzzx0dhc1a71i+CnGp8XNteTsavzUY5hJAjB0EeBfhymfCZv5uHyfXubOTIT/DiAaFpj3FvE3qzA59fX8VeDdfwrgGPmjeBGUERRgmHOWujIC7gjc01hzyzTXZ7DnLfLVjKd/yqLhVo+nsfqueUyxByCnW4CT4IlcUMuzeIR+LeCNMnnwmX5uhQkm+286NChQ6Z2mZezcGMIYmEnhqJDvj8Ev3l2JmSCtW5+uJhgCaAFfiJC5rs/QhKGy/AKEO4As7FHbMPQaahIb7W11WOWDn/8f3wG//yFf8bXvvgllNfvx3LlZu8+aWk77t5uYXnlCNqsw4xdDeb03MzPCZO6clr8TgvDVoobyiGu7A9xeAKc1QHOZNtdmaFYHyOu2aRO8S/nJbOXlAN0Ntn6Lb7U/FtPGgyPA37GoVKP56M2i/wyn/KqvscOD6XBYnJV8yNAeuCU3MW1ufm6n4GfLK2U8gZyGsO+sMHLg2G4E1ijI/g1Ls7ewFQAZ359M1MDA8NG8OwjP8pgFPkF4Ee9n3uedT+xwp74YBucN5I+fcefo0RM88f6Nr86/87bOFr0cGma4K+P7Mc/o8ZezupIcoxJ9iBCTkkLKoyGfdzlLnc2x2Qyq1JrED/UcaFILezi0DnP85qAx/fz/1blMoKYSBVhEvFBs4TmwU9lsuOmvSI8eFgIdblSPlburOJiGE4qdw9lLorgxOgqIhRSE/w2M0Hl+6Ta1r0+UzsuDH0VEZJpwqTG0rYlFFScW3ztCypsbSsn+Pq/fBmr37oU13/k40i/8nVc2B9gx9HDqNaPYdvNM4z+vuEiz0Fm5jk7HBBjVE5BEqTfyXBdNMa+YcmsHcs5a4A5dsUtdKeRactsv4PgJx3gzdjM74cf4E2An8wKTKNH4BPZQfBjhMYOD3vNR3oe2JrIj3Uh/5xLe116LJbX7hvtYFDz01CjefDbUBT11vQh+DVW9d6/zyQuPv01/R41fq7bY1bzowiaIOdEzkp7HfiNEVO76WuALvX1Jgl+6NVJX4Buxk+/ZernayZTfkVvhFAhwyDr4vpeD5dkET50wzX4/wz8OCunwJDdK17kd697X4yn/OKTzZ2F9T2CDWv+PI95rqskJjBSXU7bI65B572CMAVU/HsrwoPrYKAlpYkwQxwFP1NdYZtGfuPxuFadT3Q0QUqgFoKbViqgNFcWP3oyZF/CiE3prl1zPami51Ts1HrD9YdfRNugVhWx0la/oY50NMXamN0ZFToEbXZN1GNMxn0sbF8ADhzC8N1/jcve9T4sfee72NY/asDRa8eohm6k5Om4kU0mwZFlMbIywrR0dpHTIsfRIsbhpMSV6xPLrJZi4NxOG2eihaI/RTIpkdsOoNJ+vrd4iy/0/fADvKnIj1GfJzGY2kakqJv6XgwULU9wyMfPmxUYSMreKnZCZ094GAB6osM99iSHgLOp95kgLfhp1RfYJEcurZXqWf27oXuzJymcVs/X9RrLeqa9ntTwri4bOjwss2Da68GTNUCrBRIs2fZ2cmqBU3HMspRnpVB6sprrM0mIBOM6w7GFJfxLEeMDB6/FZwBQPjzJUvvKLbRw2wtug995/WvwgAc/wBoSqO9jtkj8YKTGzg7pfbmtCnLC8z8kWedxIyRDw8BM71MwZg47m2iGQrzZFPzU4aG2EguevJ2M2FltoEBxvsOjOZT8bF+lp02E5jdMHR4KbcN6oD5LOhzl+wLksM6nGiRtFZOIV4Ya69UYZTlBag3lE8RRiVZSIZ0OgCMr6L/9vfjGW/8Me44exp6ihelkDbzasfvtdIGfdaKQSWOLcuXkK3HKXtcYK3GNI2mNQy3g6iNjjKbA7jZwbtZFr1+jO63Ri+gI48ZuBjpW/3MQAOdAcDPwO1kS5CbAT6DlIr9slvYmvg7Yarv2tiCdNXBsIkTfy2t9vg4EnQmCH2kZzvhowM+HMxJC2x6ROnxO8NbM7fVZQ2NG4AwJ7MdRe5pPeeXfZ2zw2HVxKKJz4FeiNqJjinIwNPCztNckMWMnefG6wZORSp00+Pk+X16b+LV5mYjzDBiT0Y3Qb23Dd7oFPjtaxUfXV/DNGjjg3WMe/sBH4HnPfg4e/fhHmS2dOrmo2WUqyvOVsjSCoTJJ1efC7ea5HErg5oGMUR9T6bAEFypF5AcQuk+FgRYBeMuoNxxdGUZ5YadGGIVxRSE7E0Z2quGJ1AhrgfPLhXIWPeZyoSliWCwVcEq/Y3KcOMVkOEXWTnHdyqrZW3UZBYyGaKc18kkfSR6h/Mw/4quv+0MUX/82LpiWKIZrSDsJ1vtTtE6j1IXg5zpFAHaf0JnG9qf3ZetnMY7mEQ5HU+zjEJoRsDMBzmstYtc0RTwcIDPGhvZLbhJYyRPONzhlZJPDGRLfBz9Ayyo9bmyEWjei0dJZghtPKjK3HEspcEtIeOSos8yxvaoD2uueEQ6kL8b40q1Ffn8mcA7YXqW/XuRuzWleauOOYb+xIjcodSld7zQHddus3nm2V0OMLOrzrs5mdOBqeDGvoCxDeELDMbsu3Y3I7FonyJQq3qbfl0BZWgRYOsPR05h58BjkdUE+mG5b+GSK1bTAFSmwf88ZeN3llxvrezWAn7z3vfCa3/odPPiBD0a24NXanqHl+csARgDFc1t1egKY7KXmASlsb5M2WHrAeQlcmCEqtZXhgaJF4Q1TcN1CmYwBZDi0PAQ/tZvoufmUNyQ1pL9RhEhGJ7SX1rKhnicEP/kAhstJT6hwV44w+nJ2NWHkM6lQZzGuY6tbEqFLK/TBOhbjCulgFRis4uD7PoAr3v4XWL52H86qKiSTkVld8Ti3aOs0HXzmEkMDBn/waTtcOsT6SoRxp8CRuML11RCH+i4IoSnDOWkX29Mc4+EqspgtyOxBdrId3rMuRVk0veS+n36Am4Gf+0RnVhp50JN2jzIJJ2p2AFdaa1uGRK1sAkDJXBjNeUKEUZ+l0N752dJiIzyCWp+JnYPZuF4MbRq/ZmP9D27WVKxfuQuH5X0bIj9vSNAYF/iWN4Ef1QS+9a30NT/n5sJocMK5sPaY90Z8eFLEeoN91wjrhqcL/JoeeJZe2GLZADF/wQSDJMWhVo5DZ+/CBw9diw8eHmHX/x549BuvfQMe+sBHI2PkwLf6a0qo/90M/MK+fhGhep/ATx0coZxF4Be6SCnNlXxOJgfiF8Q/yApL0eCG+zDyC9FY7GoYhoapqESJ4YcpChSIhXm4Nkbpa5jDh6SGagRKmUOHCI2u23DV4OAV1Lhu9RiiIkNBP7xhHztZvj16BPjud/CNP3gzhv/weZyzPsS2kgaUrp2sYEnJBhKddAJxQito3KG9EQNrgLLj58FIEoSRk3WCJDUOjIY4MHYkCQHwrE4P2WiILqUiPHcnzgqLbjA8iSccPeimt8627xT7AYbgpw9xwYOzVY9pQx+ksYr8Yq/jmzbgp/kdlLn4umDo7BL2+ZpsxgmgrVWuAcCA+SUAep2fO+B9hGhh6mxcJaOwBvga81L58HkbeyMoZvb0vLBY2kpXFwKad31pPPwIhCyMWWTowM+AT+Dn16f3n07wU+aRT12LaHigjOMEq1mCa9s5vpLXuGxpAQ9+4YvxkKf+MpLuku3GkE+SeWlIaujc5nmsqY7z/ADP9XkmWLjC1ySDkXyuOc78cmqnDYFNbDLlehu+VdCpFm0GfvxAfhFZR4UgJtJBlvWhFIYfwmUU+ioiVOFRbSxig8ONkgKcy6sFRmmvmOcbUeE8yzgbpCpxw2iAOs9QlRNkg7559WHfPkw/9nf48tvfgR3XXI+zeKW2lDjGgMYBRYJ6XJ428NP3Z4Q3TGtzneaFlAch02Dem2Mg65psP8pTXDdcw/4RqR0YW72nXWCRIFBWGPX7BnW9OENO8JlO/EV5Y/1PIyPV0ncyJx8P/rkBZd5N2VmqJwS/jBZhro63AfzSDCWHX7MW2DC5SouzmdYvIDuM6fV/OwssAaBMTzXPw/naucFVivqCep8fUGQAdCO218/qNXZX0hZnWaUuDosYBX4TV8Nz/b0EO5cSW+TH/3xeaa+5vrj327o98XFCV8+TXIjH29CXXVp2vPnWzmjmXDSOIhxb6OLrcYULHv/zuNMrXw1kHaCzE/2KPbee9/WYEao5hBs6/3X+8nwOcYPn+WaMLpdX14fwRqmrskm1tIU1P30eP0MmKJvtqmg0GtWhrIQrFbGhBUQwuAs6eypdK1xIRyvqU8SmQqbQOKSww89zF2LnqKudpWgzZHXmP9eiUBsiXpkU4hi1ckWG9fEAvckEOyiD+fZluOq/vB5H/uEzuG1Zojfsoz/mWL7c9H02e9UMSU/njSDB2p8DP3oUsg7UnsyuxM45LUbU61kf8N71FRzk+cmulQhYbhUokhTlkHWlCVpI0OJEtOb7BeCnur//yicDfPbbzoOf1ZBclGWRX+Ejv7man7Wq0bLLjA2Y9mYzcwPV9ILa4Ia+X014s/ssGGjuWV+bD+JSX03tcymvB0IL/LyzssBvk95eq4vIl0/RHzsPTOfn0tto5NrY6Pdnz1ka7CI/q/kxDbbo0LHCzu5KHSDu/nRlHhvBL7aLren+4hrTxPnPcNOTxTYujyMsPOD+uO0rXwmccz6wfbfNAk7pI1c7dUh4Hofn8/z5rmwu5AS0vO61jEAyjBbnsSbEqXm8CUXT82d5tLKyYoSvAE3gp7BRtjP6MiE7owgtNERQlKY6njZGoKiQOGRsVFdkWByKHEOdoOoJKoIaME4n6LA7hNbVrRzTJMcahtjB2WpH14BPfxZfedkrsOPqa3B2UiId9bFaVugVKeI6xWg8RB7WxG5hDHSnn5+6Fdco48rAj6co016CYJqlGI1IYhD+UpSdFo5FFa4f97FOgKTBK+2witz8/ziykJZYrEWxFcl5fNzy4MfojJGf0l7W/iz68zU/Az92b+RtA0EbWB4SHqoVyuFFhIiGlltKTCaYU94opFbdb2Zw4AIZL7Q2lA7mWdjF09f4LPLzbi6N3CVsYws6O8zLz4+pZGRt0d0UrPk1aS8Bz4BvBoIu7Q3Az4OhSWFOU9mF4DcyJVCMYhohqd2RMk1Kuxhz9zEi5IW2Xmjh+jPOxEW/8RtInvAkrAymwNIyapqacliSD4gUqYVCZJ3HUoGEYKX0VkJngZXWJ7xQRqhlFRiFPcGNCsQa4d0FLjQ2CDNYOzLC0ZXaSK6EX0Lq6XlMUGqrDRPQSW6WZKsAACAASURBVLcXjq4Ml52XsyiSDNviQjYoZGfmW1xsveMxOvTU67QxbbcxTXMMUGGJE6iuuhYH3vpnuPaP3oE7DAZIRkeQ0ofPW5310jYm4wEoL76RJOQWAkFGRpylwAglsTkPzraKAMhiNA9E6+KiFM0ZzwBxgUk7x6FoitXJCIORK9TQGW1nu8AC/fFGY2A0QW7rNWPzDaSHHRinKPJrwmYjFPzENK+74+Ahgl9t4mamsQHb61vYqpw6v3wmdRHIecKj8fpTzc+YXO8AYzU/Rn4B6REYG0gL6ApTvo2BG2wpr6/92dBx/R3Y0FPsPO/NF7S9maUVa3qk4FmqMXLDERl0d+axKfBroj4Dv9D1ZYpyNDKC6nTcmHHQXIOXhLzkWAYaUNSYJCWGmRuetdTNsHJwgrTbxoFdZ2LpSU/Etuc8B0cZEZ55pp1DduGYU4HMM6t8XX39+q4KZPg3z/v5jjIBWFgPFFGi9YsM2SzC4/rV2xsCX5OOs8NDQmWBGF/UxmgD+WH6AIIc9TVhu4m6N/geFhkFYqrbib2VQ7SiPSm4ea+eYEWZ4RfiVUP9feo8YQqRlVMDaRPLZqkxnCl7Dr/yP/HVV/5n9D5zCW6PCsf6B0zWgl6C9bUSy1nbuyTPjYe8BY9CgZ8dODZk2oqYlgaTBTazSJpnZBEy9vOO+e2AuiiwlgKr1cSImwODiZEgO2NgmeMFJhXycYkuXXet7uf8AOdpRYNEw37n/7ZxuM/GHbGlW0zwNufwP+u3JfglBW3q2dYm8HNdGtbpwbTX29hT6qLuDUeQuPc3QudG3uIdXIzw4Oturm8z0NzAz5saOCscL4j2z9kZ5V09JWtpwDAAP/Pe84YFcmX24memvdZkz5TZg1wpzz9vYsAfLpHEhaDXRH6+zc1HgeVwMCu9BJHpLXEY8gLLcQ/cH3lJ0swdgQS/cVq63TQElranOHRkisPUx97/AbjzS14C3P3uuJ7T2DptN6GurJHFrk3NfP7YDeInEKYRh30Bw/U+JqMxIl+SmLJTxgM/z2Exs8oSVeoSE0zsEA7pNeLIZsEW16HlBKLz9+bndzzwCzs4lN7yhxf4KTz9foGfdg7Bj6pxOTmY3o/zU+sanVYbnaJAvbqCqJ0Chw4Cf/v3uOT1v4fzrroOZ9DpJZ5YTU3OzO0xhxDxhDh94OfAZ1aHcknHbEawoqpZD6i3qKStmH2XGMfSGCt1hSPDKYaVS4HP7vawgzpAkjsx56xMnG8do0oekkynCQspMPJzxSxd3tBrOotGRJCE8Ukjqg4CZ3l/MuU1owKmtd6E1ATONqnNgZZje1NMfWRI8HPmBp7FzXytUCDHv8PeXx8h8kJRxZGNN2UEaL6A3tre1fxc1Der+Qn4/L72JgNmampzOzR5TYYG3tzAm5JqgtvUp62JJzREeMjBxUldHNFhc1lM90fgc33AJo1hqkwixKQzLs00l+Q579HNgLCJ3E8CJQ38POFBtjepUlqU2oWyiicoOajcEffmHnQ07eBbeQ/3fenLgCc/Dgc7Lcu2oipCZ1KjVbt5vfTYHLcTOA+i2izZWrzQDMYohxMQ9CbsTbduEhc1zgug7eLCvu6A0ZVeMCRMCHAMtuaZYK7zJi2tTiTtlQyG99z405H2EnQnFQuzqck5di106XENlEPghv04+Mbfx5Uf+CAuOLKC5VEfVVwZ+Indao8jD36bdEKcxAF1Sy7KGSD9ThsrCXBoPMDRPlvNgaUIOKdYxHJSYLq+boczr+lxXLvBZ+x7nrJtrsaUIkHWSM01Ooz+NoIfrxOK/kSSCPca0xRvjsJ+25hzObJgMltT8yOxociP4McZHg4MbXC5gRqjPs8Sy+RAWj8bYKSoL0XJCDmODPRYN3RssAgXB3qNvk+CNJO6eDMXbzBgUZ7v5HC1Ozo3+1qf1fOcdIUkG5lesbWJl7Rw9OgGqYsRHfxPbRJrf17k7CPE0iI/gp9LmymyptWVgd/N6Dqa/y1O5LjbDPzcZZG3MaZJhTXOl2kB9RpQdwpclfZw1s8/Dtt/89ewsms7VrPCBiEtjoEObUb4+3UyTFqJtW5ScM8Oui73+foY9WCMMXvYKVCwMbDuOJs3UhEPISZ4vl6oKE6guVnay2Xp/bnV7WYTHiEbw8cqQAr8wsKlip4h1X0qCA/VGPVZE7KZRRvj4RBntFtuyPSRg8B3r8AXXvL/oPhfl+KC9T62sS4ROfCzMN86KlgPs114IsfND8QyJoHJcgyzFOtxjcPjAQ6MKuv23ZEAZy9sR7Y2wgJi5DaL1g1ij4rUitR9piAkIBqRq5jvuajPjzy0CWk+NVOR3k5CMch+bKjAz9XrXGfHTOzs//aRX9mAnyM9NNSIhgczYbR0fzI/8Jb3JqFxxgd0draoL5zx4ckOF/o5a/sm5bWTjsNevLitaWELBhAR/MTUivU1F2c/zY1DyxvwCwgPG1ykyG+0AfwYGbK/NwQ/e87GYt6y4Fdp0Bd/f9O7EqYIfmR6PfgB6HSAySqQdnJcly7g2B3vhJ/6L68GLrwTDrHWjgSLkwit2v0OKBIMWzGm7FSyWBLoTCpEI9ZCJ+ZiNEhqVAlt913tdZ4oVXornJH/gEBPeERCVmWwecJDAugtwe+mpC4CrVB2Ekpd9JgfMA+QIaN7KqQuodzFwlp2NFAEPBghGqyBnTY4cADlJz6Ff3z97+Gsw0dxdr+P3nRo4MfohQDI/Z2aol2zDn4gsOx73ghC1cgc/lK7KjMN3jdcxfUMMjjkPQHO7fWwjAydYYlqtG7OxS12s6cxxpzAtcGmf+PFQDVBE2N7gFMXAPcdTxE3MnI2Ecw8ChNGcgSvjeDntH4u8rN6Hmu0ntU10wPN6bDXJI72Oj6+z3R9AkJvdKB+XwmfxfrK7ECjRgV8Dgm90JmhCS8KfnaHHzTUTF+zeRx+Cpvqft7eigSHja30UhdnXuqAk0yvdXowYuTAnUbkLFfnMkh7R0aUmL29Bz+7nvjgdCsZ1qmI/GxMgw8GEhsARvBzs2CZ8JL1ZabEMibdxadxjMP5Ei5bWMQ9X/FSdB77M5gsb8cwydDloTQhY16CRZY+e9YZlVOrV0fmRpS7YcoW2o5zXrTIMPM67Pp7Q/zgrxSqPfhY/wWAUqYoGJJELsSkeaur8CS7SZGzpqhpoXmR83y4eapFzvxc0eDzUhienDbCogZW9u3FMo+YA4dw6et+F+uf/hx2HTqMHZMRWiVpATKps9F9dgr8APipfc+It2EBJ5UZmbFBiqjbxrGkwtXr69hbsp4H7O4Cu/MuzppyLvHQrugZm94ogqZEwZbd3M3agR7rNm6/zWaZeAAx8JtV6Z1tPK3REyTNVDY/mY3gJQIjAL9KkR/bEjfo+1za61Jgvw65vDQRohtqbm101jPsWWDvGm27ysseNlq+Bk3ONr3NnYAGXMbYzlJc59/nCQsZG0jzx+jOXF3c+0mESOdHMLS2NgM/ER7+fWSHrf7HdHjYgB8N9Vza6xhpH5tueoicCvAz4tvXLmL2e1qMxgLJDPzqDnBoFdizlGBwrES/2IarOj3seMLP4PzffBFwm3MxjAur95md/2hsI1/7UWmBBm8pwQ9uLrXVdXOWK9xxZWYKfoBRaIiiLy3J3bzXp16XOapEzqFsj8uGvb3zO3JT8OObQvNQRX1a8XyPrp5X9Hcq29skbpSxQagf4lWEdk9FAqzs34tFHkzfuQKXvOzl2PXda9A7cABLUYXM/OxnvTsaTGTA6mf9nhwInZ6leXLEtBAaDDHllLcoxbST4yCmuKYc4+AUoBxrVwHcJmthJwq0JrVFKyxqkwUmJyeiZf5bEPiMUPBFPbXexYG+pbaBFG5JN6jIR34h+BHEmh5fD4K+hU3gl2h8pQDQ0l6eKGEE6NNaafy8dMa6RjZEfl760nj6BeFpGPmZotfZ0ZsBhByZm77bwLo+ZHzl8ExQY53ZS1hCnZ9NbSMoUnbkRc8GiN7Pz9UICZ6s+U185OdqrrcY+G34wRX1+YgeU0zTKaIucPAYcPb2DMMjE5RpDwcWtmHlrj+Gu/72bwH3uRiTVs9IDZYQpsMRhjQepu7CWn9ddEfhfZFmzuAiTzH1g9Md3LrpbQKykMnl+U/gU+ATdniEOEW8Cm9cB4Om43Z43JSxgVrUQsW2+vSUa38/jQ0EdgI/fvkmt6efIFXmdYXxkf0oVo8BH/sUvvLf3oxdZHnH7G2lawdP8Bn4NRT/SY6ePD2QN/tUu2q3UlRkKVlPYTSbpBgVGQ7GJW6ox7hi3cH+rhw4r9fDGVWObG1sMg3OemLivFnd0yI+P5ydj/mPYn4bDi8AsWiaAletwZkZGHFhhIUHMIHfppGfMzNlh4eJltXXq2V9e5z6gznPw6XHvj7IWRGsHTUtb8EwI0V+m+r8vN5PoyrZYdS0nLn6nbOfn7WhGYip60OzfIcz8Gu6QSzSc+BXj4aO7SXr60HV/Px8LTFm6YHEoR+FeXrAj9Gei8H46xrbG00t7Z3mjgdqm9EkSxwdHG61sXf3Mi564XOBpz0F5eKimYzwQGP9fTgag5dXCy4oc6mAzINYwob6jEyw5WJuOBdtET34hcYGoatL2Noacglqwd3K2GC+tzc8ZzdEftLeSZMnUaKiL31oaGklMHLHmaOuv1+WVhJBqpZoNQGewKy7rBwArr8eB978dhz9u0+huPIynNfahmq45v3uVMR3bWShldTGhu7TDWk3//MJ4is8MHOKnBPXssfFM06Ei3EAE1xbl9g3cOs8u0c3mAV01yt0JzW6cYKqWt9wYQgjuLBGSphkB4DVSpvIj4dv2WiIjS6xFJQEhx9GrsjNp702grJJgVNUPsJz0hg/xMg0fj7t5esENkpiAjv85v2qBZr7iwiPoM1NpqdNQ7tnaPwMXov2mscO7Bpgamp+3qhAEZ8XM1uKq8hvju11fn4l6qEHP4KhyVpcy5xJXSh/mbia4OkDP1c68Qm3/2UptC9RxiUGEbC0lOPwwbHNlY7iNg4jwv7lBZzz5Cdg4eW/BSxvbwq/w9EIg+EIU5PuRMij1KLZNI6QFRnSVm61PsVpBn5wE9qk41WX17yl1WYW9wJNWVqFdUINU9vqjIrY2zYvKuSbpdvjBin6Us+vzExDbY3WoeXE0ggQuU6pscMvp5oh388vMG9zzeVDI9NQ4+M63GpknLNww7Umcfnai16K7v+6FGesrKE3pd+LE/fOSlMEv/qHBvzEXofD00M/wJVWgoP1GHsHlQmmz8iAC7rbsZML9tfQKmJMRn07PtjtwmoPY0FCRJ7lGLOVS85FPIhZGA8iP47RJAQ60CQfQaPRGWFhLWzs8ChchGeEhzc1NUDzEZ5Ez43OLwBLtr8RMJ10xlvZ+wixmf9hwOdAz9leeeaRn2mgPGtqNlkJN9h0fa7Wx95c3lu0J0MDRX1GWMz8+CxS83W+2Ds5u35dzehlNMf/vtfXgI+2Vm4dJEZKiwTHSGmmSv87/zy36ZYiPNyvPGuxNB8hK+HyrClRJhWG3mzDjXhNzfF5LUow2LUd151/Li5659uB888D2i3bl2sc3ITYrOaqCQ3xEyfiJvi1cuTdwhhg/udxk3MeTenUI2HraxjdMeWlCFrApi4P/oS0zQ/LciJOxBYvLlL5uvktGg6HDfjNM7cSFIcNyEJjMS/caEWGYUtLyA6HzcrzQBoSJmFqHbLD4TL64o7pYZ0rQ5vgd+wg8OUv45uveBW2XXkVltbX3POe7eOwI80d4BVtMxPRmx9z/WC8k6BkfoBMLwLyxhE5zg9w1M5xOCqxdzrGoaErMNMQ9dxsEdvjFNVozfoz+Tyv0pSbWAeDDVViGjsjiXhiMEqeBz+TzfnU183kFUnhhc5Ke03r52p+ztyU9R9nbDCb7eFrgv51IzTCSNDr/WSSSvAjIJpo2rtDC/z4N1NwGRx4VYWxu3YccT/ZSFAHSEZ4yHXZXFmU8sqSypMU3rzUpgOqc8NHfrNWNpfOmrDZ0l6fHvvIkuBp4Mdj9DSDn02D8RcHq4HbJbBCGdcYUhfK9smKx05iYuwBiyULHew9+yz8xOt/F7j4HkCvY2bCoyzBtIqQRinqcYU2R8iSzaW2NIlQp868g+7PNBZJa4Ijh3HN5FUhnhBvQu8AgZuVePzAet3b9cyzxiGWbQl+7PDQiwKfsIVELSdhoTHs7RXZoQ8TG6wILVxOUaHE0eGy4XLhstopMldVfdF90RpJWmCbpR/rqN/15/jXP3ozzjh4AN3+Olqiy6g/stPbxSdlVGJiaOENBOZHYPxgYNtNboWkKEx/nSPMjJGlMYIdxkmCfhKZIeqh6RSHaEjMGmAc4ayFbchHQ9MAsreYg3Zy1mgYRVU1RuUIcZx4SYuLnt3JoThvox6QFxpnTeWJCgKPzeX1kR8JCh/5EawcqHlLK1tGHR4kSJj2uqix2kB8OCF07EG0svoio00X+bGlzqW/Pvrz4Oe21EV/Os4N/LxPn0TLDvxKJ1AWySG2tnFmYWrsRcxMZWlp5ae0WRHaR3pO8uIAkGmwGZpK5GydH2OXtZw28HP7hDVdng/cR42pKc8T3wHC4LjFem9NhQAzg9pA7prlHTj3BS/G0hOeAPQKDMgzbd8Gtpt3sw6iKWNAt88Z5Y3LCYblCGXlaqdONkV7q8QMTXje638YcCkqDBld/Y7Ep3AZ/bbCjZscXSlkJWoKXDRKbt5lQejKdJgtbprOJCCTLCUUOuuLcN3zbs2K5MLlFOnp7Od2aeCxrgQuBHY9WtuZeoyG2P+Kl+PQhz+Ic4Z9FMMhOFrUDnqL+nz6Y8Vc1jN8QfZWzPZq//CqPUpmfoAEqIKuMH4iF8Us9APs5yn2jfrmB8hvv83mAvewQAnCeIpJv89rO7pMRoxMYuTsVF9ejdq4Rc8jsxM7s9PCy1OsVufSXAIYvRYJbhblWQqr99HYIIz81Nfrokcbam7yCL+sNzgwgiTl/GKn+9sQ+XkgtNSXkaFnfY2NDqzTGqArq8aYQDM4Zk7MXujsxcwW2Vn0RnCkpZUDPzK3Fj0KID3B4cDP1Qw1y9fa28wFeox0Mjrt4GcGB6k7JnJGeL4N3Dk9u/MsnVKsHFv1YFKXFhFe1e0h+9kn4o6/9gJg5wIGRYz0zF0YVDU6Scf1ivBK62eFDCcj9Md9lJOxmW5waiF3GaNzlbbCup4wZZ4JFibx9VB5Eh6TigCPO7Scc3sVacmiisCiPFvkhz5IgkKCGP9rMrtICIEYwVP1PoFZSIZwQ60/1/fwhcuFqK88n0Ar40JdJaxkU8dYpo/d9ftw6YteiOhL/4xzqxFYi+FwotpmUvPMdGOqrAGMNim+R8sw8Nbb5GHRnTNCcFfq0vsBygyV+3JsV4kEdbeDown9AFdxwPsB7slj7Gj10I0SVOsDxLQJQ4LMkh830NuJmX3t1Ad9XsLV7LsN4GdR20bwM/AyTZ+r+cnJuc5aQZrsBcyWJssE1S1j4KkoMk0cO+zBj7XAhu013R8nwG3s9nD2YS7SaTIcRh+evSUYNZPXBGxKW0MzUp8KmxaQ7zMpi09t52uEfj3O1GCMOugGYaRI8EvGw9MMfi5raBydA/BjQmTghxiJqSoiC6hr1syjKa4uOli954Nw95e8DPixczBpxcDunRjFKQoULtwgS8zMBECfLkTDNVSTMTqRk74MJqVp/+aDLXEIxAWCHyM4uT8Rc0S08l4Dk+YvyMwWjxv5HTx4sAE/RX4Cv5BenmeCGYkRkMK+Xm7I/HCjeTQWgxzW7gSEBFz+D1NlPZ5Hf24jjQ2iNMf21QHwhS/i6y//D9h25bdwVj20YmvOH4rBiwc/K8RGbPBnQ46fnXCrBj6CuXMsdjZYMz9Aq83xil3kmLCh3AKzDMNWhiMosb8cmR8gPV+ZAu9sL6BHX7dxiWzKlIQl6alPcblep+fT7lJR3pIaX/NzWjtFbi5tdSLlIPLzAGaSB3ut3bzHsb1eEyjCQ5GfvzfyRDNAjEzJZ73CYosJfhxiL/mLpXauRqTZRa7mx1TfERUyJqAPohs45I1IJXAOenNlRirjAtP5mXmBG23pZnY4Q4MGGMdO7Gz1RU+YsOaXkGw6rWmvAz/22vI0aS6aPmsaRxTE0/8ycubBrASnwDieYm/ewb4LLsJ9nvs84N/dB+gmGO5YRJ11rR7Pep+1kPLiHMHEzwOajIxH6NAEIUmxNpma27cs7jeL/ARivJ/v8pjvCQ7xhmB5k5FfKGURKMk2erNpS2EXR8jA8IMVhm62nPz8+CVCNkfhrTwEQ4JDj6XnCWt+UxIeeQvbj62jes/78bU/+H2cdfhaLE3W7XikBCRi203Fq37uJL0xwW+CzBe8b81RnxMhs5ZJlo6w5KIzA0LfzcISGF034omJUjCNUoxaGY5lNVbKKW5Yn5jebxkRzmj1sBSlSDmOsRybCNr7yDQdMjI4aMDPZ8Suzc2DnyK/ULtHtld1vtxHfhvAT10cXusnfR9HEwRpr6a6SepS01VEQ88N/Fjzc0OP3GPO+HAC7LBSaYwvjwEfrTU29DZ3w9XtXN1P3RkuvZXuz3VwBCLnhvBwpAijPEuLG0LEM77+86YcZj75AQG/BBgQ/CgbZYTnDIDsb4If6+pERka7MfvDKVVJK1yftXH1zjvgjk98Ms585hOAhQxr21qIO0ug5GWx6DYTCUd0K59ylvbQvneLaXQUY501Vh/5ETPmCVBik+r980Jm4oassEL9r9bBgOm4Q8vp6mLJQDDYQ+poyUz0uoAulKXwg8TmWok9kKbotfnipXrwLOJj87MfOkzXYkuXfTocMstyd+C9ASLZ3ukUWRKhc3gFK7/3x7jqL/4CZ/UPojNas+O0WxjO2Q9J0p2nMt1dKHpO/cDoHw7wY51m5gcoFpj3gwmwkFNvlaMaTTFm6TkvMCgSrMbA/rU+1nxb1S4k2Fl00Clr5BzxyXa1mgmL0/OZ0ap8QT2SSEJkB5GfqkZZi3pzTd5i9b68qdsRwBq2N6MPYzDkyFxc3HtN8JznqPy9gacRHA48CXo287fpI/ZO0bYOpxlk94fJX5TyMoWXjb25XrtorBk9KfEyHZZZl5O5ASM/pq2yofcW9RgOvS29i+huZGmlvl6LHP2Ac7O0YnQ5MndxRX6U29BW62ZJXXyIs1Xv73wKeLy/NUKVFzBJppg1MGhj7J/RcBYRxhRsozTqsMqAg0mBa7t7cMYjH4Xb/IfnA9vbONYuUCzuxHp/gG2dLsqJqysx45rWJaYV0/0KHZqhIjLzYV6g5tvXlPZa2ZDDuLjPNhlOTiygkJn3CqrUz8vsNByFO78PNoyuFNiozifjUTErAjeltmG9T9IUbrSmKYX6m3DZhs0le0iPJRu1WKGsSownExtIRFZJEanVA2nRzgPdgM+3JdG0lHYTV1yNK1/6WpRf+BJaKzdgR1ah4jxfA1cXzk/kjGyUvVc43errfRtbz5SUigUO+z8dSM38AJ23YYp+t4fr11ZxeDyxGs1ylmNn2sb2CVOgCqmlioTMqan+rc+Xv5t3mTY7Ngsv3RN0VnHefU6C0shUqOmj8ajV/HLX45kR2AoHZnng3OIjPQM+1u4MOL1O0M8AdnKaoNOjaY+b9wNMm5TX/dw2FcrP6K2b1FSjJA28guFD1p5mllTq5HAEiElV7L/T9PFvsblNOjym+YFLoc23T1GgensJfnQcMhKlNBLEpsQFBgffC4id6HtlXMHdYqNPFSKbm09g22OvqwYMDJIWVjpnYO95e3DPj7wTOO9MHDo2QtHZjin7KgmgSYUomiJjZpDGKPMUWZSjTZ0pazGFq8OHGt9QBSLlSWiPHwZqDIaY2nJ5tcCJFVYmudV+MZGzXgzreqFnX5gWh/U5FR61sXxNNjIaXCzSI6wHNk7MjrHwLhtugtNoMjazQ9cj6gYeEyCLPLerQ2qGdP56Nx0Ag0PAl7+KK/7jG4CvfRPt4SqWUtrnkFFy38zZdbvHdmUL63y36prfiR7ubrlRkuJYlmPUbuHAcB376Y7DTpC8wNl5D60RRzOyRdCqpYiiEnFKX8AK1OZOyNTZuUGSwae9GcHPyU+o0SPASdISeQAkcCUcXGROzg4QLZILjQzoBmz1QccWS/oiPaCL9jQTxEeLpvmTnIYSGgeodgLbMeN7eKXzYxZBSyur+bmWNlezm01eI+jNansOpNQFYnM6SFgYezsjPixCNLaXMz5c2mwdH5Y2u5SYkR/BMxn3vTECnV683vAWBr8TPYomUYF+uogrzz0TF/33twI/cUesrNIzcgHlsESUsHmSjkoTFGxlKzJURRtGh/CkJPjRNaYub9TgEGKOentDllevM2AT+AkgFSEyizxue5vAr9E+eRcMtZuE0hLRx+rtVV1vHvyYZzP64/NidLmDuXHh4GIXwQXgxxx9ODDwYzTBNJjbMQ9+5hnG22QADA8BH/kYvvHqP0T38quwDWN0I+e2kTOopNzjR+C36fHNeuE6Vae9Ltbi0ga/H/K8+PYixfa0he64Ro8257wgVSMkUY04TywdHozZs2kxvSn4nbTEg5+P/FzE5iI3avqMoLDIj8+TxXWs7gbws0hPGsEbg59Flk2k53V91g7n6oYmpDbxtB+X6Ts8rAfZTEv9RZcC2i3AbzaDIwA/z+puBn4GnorsNgE/Fz3KvfmHBfxy9KMeLj9jO+7+jv8X+HcPwHhSYFTmmDDzyjMMMDAnIY6QYIdHXPRMdlZY47gHP2Z847H9D7NPBk4MfljXI26EXIAySb6fjG7Y3iZegJnicTs81N4m8AuLhVxpaFYagl84b0N1uFAGo+HjphdjTcUPRQr99qn8Npddj3+T4RDrgz5GvGImie08a3ROUov8rB6oJnXmW6N1oFzFkT/8Y1zxpndh575DWM4qZOUACZfjqn8Eflte2G1yXFxgtRqjInGwrYP9o3VcR2EARAAAIABJREFUsTY0acIZ7RhnFl3vBzhBOVwz2UuLNbSEM5KYFrt02sDPO6sw5SVAudkdDvAMjCwKdOBnxgcGfi59Tayjw6esm4BfxDEF3gF6A/jxCucjTNlfOV0ge4t96u3HrNqh40ssLLNQ1B0xfG10et6NubGfd+luE/ndTPAzVpdWVkHkF4IfP2/q0+Zbc+Q3jXIM0cGlSz1c8JoXYvkXHg8U27HCYHhU2SyPMp1a2SRDibxdIM45RNyDHxt8aZxA0fRoZAA2P3+XfxMzwgguzFD5OhUkDJIUDer1m+zt1dDy+chPK1X7mgqQXLHoZRUWw43hY0pgVHw0SYoIjTTdMBGuAT9XVMR4TB3QEGOmE7SkSZ0OMEsztLwMpiEo2CBO04LRMVz1n16DI+/5KM46uobtbOsYrZolu7RoP4r8tsI/RmoFVqcDKrnQXtqOY3GJSw8fwXWM5xJgRyfCmVkHuycp8vUhqmpkYldj18ifW23WCZzlqWetZ9atkdpgqSYSs2jMASD9/hwZ4qIzzfRo/PvM/WPrtNe5xnhiw+7lIONF0ewcoa7Q+nydf6Grlrh+3pLjPZni0hNN6aiGEM2Bn70uqYt0fo142aW91K5J1hKmvY2Xn+8Ekb2V0t6YF3Dr/Lj1pb0lMkzjLr7Ta6Pzfz0et3vu/w3sOgdrw4rDA01mVcUcYzS2yYlZK0NUdEmhILdCvEszzD1wMmnAT5phcQ9idBX5hZmm+AXNGhI/oY6z40Z+0+m0DkXIWkjsqiK4UBkvwoP3IcWsjeUGhZKUsPuDy4i4sGPRnHSZ/VaYlmSDSru3YDB2NDcjPxIeBdOlkPDggXPDtfjGb74MySe/iLNXB+hmJarxGjiagsEhAxITAXskzEh4/KjmZ2hovhsEKI4sZBcNSkyyDGutBHvrAfau0y0b2Nma+QFSBxiNOQTJmaCaXRh/SNX8JDsxmUvGyTSu7kewM8Dj34URHq6WR/DzvblN14dLe7cCP9fX66yR7H323hn46fNcCmxDS5zFvcCPvabeeNTAz6ejaj1rwCskOm4C/KzDY5O0d4ORqT4nqPndmsHPpkInPVzRaWH1EffD3V72G8Bt74hRlYB0o01wq0aIYmZhlLTENnkwiQo/Lc6RkWXtMkM1WYRYI45BjQ0iOxTlMTudJ1bDS/1xzUxXV1drERdybREbG65U+r9QtiLjA6GupDBCbrW+heAqWYzJaWiBxQKyMUiMNNz0LRdV1DMJTcjOaYYEKwcsFl/2TXzxRS/Brq9dgbPWR0gT2ukMwcCBxyLTMlOqB+DXdCf4QOBEC7639uVYdhnSaLJVWO2rzxOYv0Ovi8NpjWuGfVw7cj3D9AM8t9vDrnLmB5gZdzpywGdZrwcZ1d8Efqz5FRxO7thdB35O92dKdILfJmlvCH7zaW8DfkaMML0WIyxZjUt7NdPDOkAa8NPoSdrQB+BnVvSuZ7exnxfL24icHdtrshbvxGx/B+AXpr2bgh+HnPu099YMfs4DsMDeXhfXXXQn3Ou3/yNw17sBrZ793lS5MOWNfWMBpS5D41dT5HUBjrRkny8HagnM5s8pBVTzhioCSJXl5lti5wF0s3M1uuGGG2q1ohHE+J+gJUaWIafS2pBtUW/vPKGhaFAi6fBDlUpr3m/KdESaK7bUtQoUrVaT2TIaZI2Px+yI6fBwhJLiUXYucD4wwe8bX8Elv/4SnHfFIezqm98EppigyCNMxm54ivOlc9Svm48b3P4Ns73Ud60xEo6BLoGL0v2ywrAqMSgog8nx3dE69q27suyexRh7kh46a2XjBziq1/zB68HP6/Ca9jZqxFh/8/8JfiZMZt3P2t0ik8U4S6vAtt4iOjf9rdEJygqr6R8m0CWocoKnizAFmDbHmZGfT3vdZDfH+JLRtbTX2tN82qu01fR34ewNL26WVMWzvc6clLo915sr63uXIvtpbTau0g0wn8lcHPFhRgrUEt6K017n/5LiYLeHKy84Bxe/6pXAve7NQb9Ai/yuv96wOwhTDMdDrFltjzFjgZSdIzF1u645Yj66E6mhbrKNff10dSqb1rZ5rz+V6VZWVraMUSKKnBW5hYJl1fU2MxAM3VOlw+EnCDhZoNxsORkUSAZjIW3kGB3KWtqdDnKmScHNkJ0CxtEYqysrNhiZ/7lMj60yn/wo/ufr34g9Vx3Gjj5nVAwN/lpFgpopDa8+lvo6yEsIqB4Qbef+EGj9TjQC3crROvQDHCy0cNmRVVzPITYt4OxOF8vTFItrFTqsK2QTc3O20oaP3mlJb2BkrCvBzxEe/F+a1q8AZS9uiFG8EfwM7Hza21jZ+2iuGWQuUwR2f0SoLHL0n+f1g0yxNSidjfNGitioROff5wiHKRKL/LxVlW9PMwAzk1Lv49eAmZe6SNNn4OZMShX5ObD7HsBPUhdGg4HUReq6UyFiPtHj46aXi0D3vvHiTlxxxk7c9QW/Bjz+cUC3B3TbGJilFUXmrD+VWB+sY8B9Yx5/qdlj8WfhbxKOqVB2KDwSEyz+QXW9kH8IDVbCrjD6/W11s6HlYUipcFHGo+rd5QqU8oaWVsrJlbPz/RvkLMFy/ByJGZUaE9jsS8UxWu02cnYHeNshRn08IPjFRoMh+mtrVmzPeEVn7+DaMeAD78HX//At2HP9Cpa5Y6MxxtUUeR5jOq6cGt3awGbgZ5ad/qjSEKOb/qF/+N7R+AFSpeKdPGZta84PsJ8nWMki7J2OsH/gRtzsaWU4J11Ee0oQWXOqf3b2pK5Dx/p7qf1jTbHV9sDnALC0Wl0IfslNgp8zQ52xvRt6hovEwK9hkAPw08hMDlSaBz/XYTFBMuS9fPqczm8GXqcA/MLhRar5hWnvrRr8nGHBqLuIqxeXcJdnPxt4+i8Cy8uou22MzV2IinjWqqZYH/UxtnoxSxBUclRWm+f5KBmcOIRQZaLILwzSwjRX4ysbwwrrTKoNV26yvU1AFK4wJDVC4NNKxbJI5qIwk8sxVVYqPZ/2ksAI3Zr1ZZmWMO21k8fPjOCyLEwTUCfDEfpr64ir2hqiKVVoHzmI1bf9Eb775+/CuYcHWLaBHnQsntj5wWONXR7mfOK1gQmjFT/GUpGfhnD/8MHb8b+RptmRENrKD3DCGs1CF4ejCles9HGQA6g5Fa7dwVKWo5iOrD824YwG/oZ5jpQ7P3JWSBHTT9+h0YAff2OTu/h6nSyurCXtxpHfjUTOgWEC0966CGaGiCH2kZ8BsWb5WruPi/zMUoppL/v/PNsrwmODqNl78zWpq/X9ity4GZHfZuAXEh63cvBj4tQvWtjbWsQdnvY0xL/2LGDPWSjbHQPGwrwyOetlgsF4iMmI0pcY05ptsTUy6kbZVpfnW7o1h1b10g6LNJUJy3ymSVwi+B038mPaG5oMhC1lXDFRdT4NVW8vI7kwFFUXh+xpwjYUgSaBj8ts6NPz3RwZTxxvaqhan1Vp6M46LTEeDK3ml9PKiPn+9ddi/x+8ATf81Qdx7uoYC+MRkiLGeDQ15wl2FtE3jO0HYeSHyFmz/1sHP/2u6u3kRC3rUgv8ABm92QiodgtrSYy9gzXs4zXGdIAFdrfa1gdMap1GAQaCaeqYec3l8GSEa1dz4OYIijl/v5sLfiZe9mkzB7BL6iIDVPoD+ppfQ3rw4hekvYz8zMHllgK/raQut3Lwo6/GepxgX7qAMx/zGPRe8VIbZzlu92wcwoInK+tojOF4ZG5L5j1cRebKRJeYLHGjKuZH0yoDDLvNwkBN+MTgaN4NRprk44If2d4QpCR10QcLDEONjVas94TgqR7fkDFWVKiwdMO9l7TYNvi2NS7bsD9VbcVhAh6L8YwAeWJZZ8iVl+Pa//oq9P/+49izNkY26CPPI/Qntc22NmKk5FT4xINfbTW/H4HfxojQ+QHC+wG6LEXWRoRDcsBRlCNa6OFgPcHVq6s47Ke87ikKLCQpWhmnNbieawJgwYO5VTixYGNswOE1jsBwQ4xC0bMnPOYiP9eutjHt3SB1Ia0/L3Xx3SQW/hNQWfJg7cldSW0befE095a+3Foc0yu2t+nw8EakJxz5aa5v0OGxQeTMLiUvkbnV1fx4yhL8auBouojiQQ/Gzte9Erjd+ThadDCaVtgZZaanHCcTk7Nx+p+BH/0j7Rhy/ePCjZD1DXEmxJqgI9dAU7d5jLopxjeaTCYN+IWsrnR+RE6TMHiVvB6rj05sr7R8XE5tKur40GtyfBEw+oDYmZ7KEIG1GH8zFT4rSpMJFnsLSBnxDUeIeVXnFeXSf8V3eaX5p8/hrLUxsN5HUUQYTmvrNaXMJZnEiDdEfvTr+VHkp30si6pmTCUxQrM6jIknfuTgoNV+XWKQZhh2cuybDHFgMALzguX/n703AbfsLKuE1573me5cU1KVkIRAEgY1IODUiuCAhgdtQRFRcejffnBAoEUmA8GQFsEm4NCA/gqI2qit/+/jRKMiaJNWphADknmoUJWqunXHM+/pf9b7fe++3z2591aRUFTVn3vynNy65+69zz777L32O6x3LQCznWm009QIWPIk9+ib6svkhnRybepb8sZmVZ3NuBsbE4wEdwY/d7Z3kucnVJeJhodOeNSRn3BxDPiJiAa7vXyOjBafzNx+hcBv02zveQ5+vM5oDtiPpjD86qtx6Dd+FcXll+BYGCGvfMzmPoI8QxYVUs9v+CRIBSJ4ytlfDiPwpqn9AO0/EDP038QaZpOuloACoCuIoBjlkqR39O3VCQ9eDEpM1qkMTmqwYOiiMf+mdT1FXZdxzTdW60qtFeqOukKnGm26zVbO9boSNHJ3Zso1GmNhdg4BIz6qbPBC4oq33ox/e/XL0Pz0p3FwWKLo9pE2PAxEuw5IQg/BiFp3PtjBNGnuLvi5wFdIxG3UOpSboKbuygJKggTeqMSwykG334o8QL/AyV4Xa0WBJoCpIMJ0q4V2kiKhuosVD4hTC2wW8Jj2ivCBRH4JSio5CwCePvhJI0MnPMTgyIKfrffV3WVrdiR0F0fYQLqJjFCpB+lMeBgfDiNs8OWO/LYVNjiPwU/UYKgCzaZHNIXFyx6Hx/32jRhdcRmOsvRAf51BKcbsRVKh2WwgpYQZAmRag7em5a51pTvDS5zQTvBWDBJthmzl28sga3p6etvC9ybfXq3f8c25M5yZq0HKQWK3qaGhqaaqfCcVNuC/XfrMpMS9kJt5soUmBO4NBhI10rGeoCdephRUHI0wv7Ag3L5qODYUBnboPv0J/NurXoapz92KA0WAca+PdpPS2JkMjsS8s4ieH/lIpsgn5uUeC7DmmDzau70CfkIBMm5mEo3Tu8EaIvmcshlVIAEplrlMHyvjEfrk55HcurxUW122ghDzU1OYSZtI+A3mJUSxmfO3JCPHIUpSW2ScTdNe6vkp+FlBUxmPMzVBRopG388IIci66g4nyjG+pMW+0mIERK2QgvX3kFqfvflR2EDBjxL2vs72UmaerIO8NCrMouRMMLSjbUpf4TkpDQ9jTK5Ul1rmaqJb7FkdwG0lrTLqAZqmiytpdT5QXaRhxsivArJoCl+88CCe+Lu/gfyqx+LBKEHY7KA14MTVGHlUodFqoBkwcPGQiUL0hrycBlrEIOUYawRH8NN6oEaEGlARq5RzrCU7HchQi93t0G+Tnp8bwakKqhKbFeS4jAt+Ws9zFVhVqn4y8uMySn4WsBRk4xgGO3JAdzTEaJzLRRhRfZknkkf14QpRh76dHpos5vGEZXb8kY/g9p//GVxw5IuoegPp7EaGOCR3dgNsalipcpbmULjgt+2t4VHwB7fxU5cbrFz95huEsf4UIR5+J76HYeijn6Y4sr6GJd5s2AWemca+5gymC5oisXNCL4+Kdl5AJ8HILzEuMzTjCMHUjKhrM0VVT4+N2V6dA1bfDyuEIDaVlk5TS9wbIYXatU0BUIQSjJKz1B7N3U/ODelEU9hABEqNEKnciPPCGA0xwxiPRexUZnZd8KsNjDYkrUQK34qZCmhaGXzRAVQh1HNUzPRhn+ZWK3PIc6K9gDs6HXzNb74VePpTsN5oYb300aaIcFUhi41peTuIjK2lTLZWCGT4wAgbcFRNp8Y0aOLrOtvrZppu44PrcTnNUJWBwuVPO+11wY87oaZBulH9+2T6ulPaqwdWO8Gav5sZXbqOG4Bjga47pvIq1XBpoVeJGxbNaDK/QjjdkJp1x+fcGrlYFfDhv8PhV7wM+498UaJDwmlsQVVEE4xq5cP+bndX3PkIjIIA65QtSmIsDns4MeSoO3Dx3B5c2JxDklUMsi34xUA7BhqBOOdJJspxN6v2Qh8Ho8+3MZ5mtPxMxCeRoKRSfKo3MGuJDv9PZOut2IFsy/L7pN63AX5seAj4sWlGYKJpuRKcFeiE4mKl7FWN2aHEiOERVVtIhs4pbLAhca8KLiZ9dlRhrIERI8xzScb+kZznzM2Y9o4b07hzqoOvfeevAF//dAyabXQRISxYcqJ7oC/g1wljsUfdZAbD8dMskwhOBh5sf0EnOjTycwMsbWa4Axe6notTO872asNDIzid2FCeDHfI7cTwQMlcrvXYJJgpbUXn8JTHpw0Pt2Os60nTgycl77BUbwkgs6V5RkctIOJEPXPXwEfmlfDasQzTT3MwvkfHqwr4m7/Bfa/9RRw4egQZ79IW/FSvbRf8Hslpfep1SR8aBRGqZhNrHvUA17DEWeHIx765vZhrdNBCgNQLzEghO1DNSDxeqwgYkdnfaMELjKOb6c5a0QKhqljwq1NkoxTDlFn1/EQSy9YRDZ/P+naIMrQ1MWJ+pRqQEvabzICMATUZKhn9Me2lqAajNqGmjK2fh0N2tkrPMpvLC9WCXx35kT4jHeKNsThX2VnNj8z654aHx6m/6e2XIPiNWeqK27hregpP/2/XA9/6zRi3OhgGqdhIEPzGCW1NfbT8UJwB+Z8AmGfmel2pesUNNwrUsVnz9W0ENMobdknRbkq8lZdQHZB1u13h+elTwU+Ljm4tTwFSBRA0t3ZDUM27tSvs7qhOgdQ7x04P77QEuDhALg7stE0MkJakqBhp9FGZIY+A4bCPNg9ebwh/WCD/q7/GA9e/EQcePCodYY7KsW1uTRocc+1H8vXurrvdERDXkCBCj5FTGqPqNHFk2MP9dNOLgAP79uHg7F50vAjJiKDCem0AzLSAZohBVSBJGqIsY8BPR97sOJw0MKwStK35kbpCsNywvjRqzawbbwgZMJW2svga8REY1cRIIj9GpWVtSCT+GQQ+qftpnc+Cn4KZTYHF80NkqDIEVuZeDZBUrVmjRvX/NUIJJjqs3dsIrpSxP8vubY/kDJcySOxj1Wvh3pkZPOUtbwC++zuA1hRyylfxMIGWCaVQXegMSL8ZjrYp+ClWuIwSqT2TkmS/KxejtJw22YhVrHIpLjt6eJDkrG+gG9WOrtb23IOjVBYVHnT/pqmt2tBNHlR3LE6AU60DfQ95EsFPYkRhgsQLOKhh5FisaXYfnO1dMZHEMEM0rjD8y7/EF294Ey48fky4gJPgR76ZKPfuPs7QEaCIaYhuSf+PEOn8HJa8Arcvn8SDzBA6IQ4euBB7Gx3sKRPElDbnnrQaEgEyoicVRmZvHwJ+Vpm5tqykcAHB0FpXWg5fab08jHCB0e5jE0S6xzrZwchPutqm1FJnOVVpanzyNFGfdHsJbipGKhMdprnh+vMWYmCUwZfU2Hh6iAx+XSM0Bkh111jqgGYbXE4EOujexobHeQx+/EK9RoyTWYz75+fwVb/8GvjP/x6g2UEVt0zZwwP6XoWsyOAN6V9MCSv7PaCULNJtargnq9LmXAMjBT3tBKsogstXVvBcXV3d9twXYQMFP3e8TRnXLolQQ06Xca1psJ5Q3JHJ2V59d0aMqtjK5XkvpjsW5Q7zJETUaCAKEkTwQN09rQvwjtEvR1hdWUIniNAcFQgzYPgXf4HDb74OBxePW3ItJTlNQVsmFXbB7wyBntmsFK3hISB4FZSsBMZpjG4zxgP+WCSx/GaMvTMLuKS9gPmgiUTmOq29JDtbVs/P1PRcVZfN4Gd4ftbQSBzbrGS9/Sl6fTTYtmrSm0zLBfwcLZ/KyKURCA34baS8UgcUnw1jWCREaCU68yejQ53NtTU/giUzDzE+krTZqLgYgyNrcekou0jkJ+BJgDQNERM5clLmNN3bHLbCGf2ST7FxRnVRM8bxYYDDC/O46tr/gsaLfgBoUtaqXQcwBL9xPq7BT7yepfFo0l5X2EBxRtNfAiBxw1V5docpGGxN4hS3QbzZUdXFFTZQEQMCkzofuYCoyKogpmrNuh53blLYQFNjReJNKs/C+GH3r0Aeh4hbTSQeSRJAzKNqv2BGb4NqbMDPj9DKSniDHN0/+3Mcecv1OLS0uAn8ytJEGCTa7kZ+Z+7SUFWYOE4QjEoMCAaMARfmsJh6uHfcxX2jHsJOEwdm9uLg1AL2+k2kFPbgWAkjtYbR89uo99l0VURQnTog016VvGL0Z9Na4Q1q2kt5fVVu1maHdFbsU8bbjH+HEPoJNKwr23RXRA3YKCtylLZR4Yl1pUZ+rP1ZAyPp3DLyMyC5kfYaEFQDI6Pn5/j7Wh9gkzaf/+DHZkdK0nvfwxf37sHlr3kZpn70xXwRaEwZnw5Gfr4BPwwI9hTANWrgBD+CoIIfX9NgTBscBD/ihoKfAh/PbMUb5QC6zdfTmu1VcrOCmBYaXbUETYkVUTWC00IjX3clrbYiQHPHSINRdWixfahKjItcIr+k3Rbw45SAG/nx4I29HKvLS2h7AdJBBq87wsk/+RMs3vhWAT/OldLZjan0LvidOcBzt0wxhHFMa0sgzT1EHKj2zEjZsJ1gvZPg08tHsRb5iFttXDC/DxfE05jOArQ5T0caTFIZPT7W+0R6yur3KdfPmhDV9pXWk9fV/6NFptT8rEdv3fTgsjX4baS9BgBNw0Oaanxa5zYZf3PBzklj62VsmsvfDfiZbi8jSI5ymchPTc8dPb96vreQyI9agL6VxDpfIz8Bv3aKB7sVju7fh8te9TOY+rEfETFTF/wGJEPTapaycwQ/UtAYqdMLuqpqawyZ9hI/VNNY5UOJzGpa7oKfqsEoUH5J4Hfs2LFKndK5cb6xiplyg1t1S9QxiUBGDo47huKKmbqtaQVH12xEOD5FTjtsaXiEdGkKmwb8eDtg9Cdy9AXGfoH11RU0Kw8tpk79DCfe9z6s/uaNOHjyhHC0WPMTQgPTGfqP+h4q3rl3H2fkCBD8hqHJbDgLHFUeAlKRrFvbMA3R3TOFO/ureGDURdRo4dDsPhxqzksNkKkybb0E/Fi7q7u1Kn+v3V87H2xrfpSmp88v6398lhy/FP6f0+G1hkoCqJpCyFHYaIgR/JjCSqorYGhqfnXdznruGhKyVX+hZ6ekuQboPDEtN+CnPD+q3AjXj8CpuoAy48uanwFaET8VgDTgKWkzQZhiu6xPiqvh9o9zhacqgqVpiDW0cFujIWlv+4d+AJhboGQBfF6rPE/4HA9R9gZiGuX7RoyA6s4sWSjmbDXFoTQYNSlSUCRWzczM1PjD6FFTZm2q7ljzW1tbExl7blDDyk2zt063xRU90M4twdFdT2t/3Al+EI0qNX9364shx6DKAllVYhR44rcQeCGC0kNIz1ieDJ4n3V6vEWI07EvaG5JW3htj5b3vw+Lbf3UX/M4ItJ16o5r28vZCJRhO5UR+aADQZ1QXoccLYyrFYW+MY4M+kqiBS/ZciIPxtEjnB61YMmBhGYh/r53OENl5D6CqkJCWLYlZANDYYzJdLnx6BluzdL7O9RgtKviJz7Or3b2R+tY80y3Bj0DoGhfZaQ8bITJSk3oeIz9pYJhmBmuIrAHW4CfgaLfjcAGNwbmhuzBFFn3B8xD8JEaLfaxXLXyhkQr4TdHFbW4PhlUg3V7e1AYhLQ9KxNLtJQspFA3PQuSuNp9rClzSFwiMiZnqDrhRn0Z5ij86+6sYo5iz3Zkswgaa7rpvoLwbbRVr+1g7wW6R0aXJqNyVjsq5O+JOeEh7W2CaAMc7Q4VRUSDLOFtZIs6owEIOdIHcr5DOtFCVOVoyZF8B6yOsvfe9OPbW/4pDu5HfqZHqDCwhs53WIGrMRqrvwWdZgjcoL4boijGim+3geOrhvmEXS9kYzXYHB6b3YKbZRoNy54ygpO6TICK/jwAoEwAlgnbHgp/K3LObu1HzK3xvI/Ij+Ilis013xUuYqbgWj23kJ8009e61nTUBQI38NMpjCqwS9DaSIyDyYuRP2+2VtFfUnE3DQ5ok2h2WyM9OiOi4nLXAZPRnwJP8VhP5ScZCype1d9juazuXIr8q9rFWNnFbs4ErXv8KzPzA9wEz8zLh4eee8PxGsYcgDg1VTSSXtGPDj83r3kjduU0N/eyusIG+ppijKs861aE1Q02bd5zw2M60XAUE5XSxyqiKwDoz59b1dDnuhNvUkJPYWldqE0XDU6EVyOiRh7FXCcl5RCfscYFG5SP2Q2SsBxL85mh2XCJlYpuVwPoQa+9/P4796g04tLib9p4BbDvtTcqomw8UFAsN+L0FaFYEMBqiT8vF3W8n6E838cVsIObojXYHhy44iE6cIKZxJukOIdU7EuMoZ6aw4TeaTh2QYGpmeQXkotBGfp78LuZXtuFBAKzETtNGkHXKaylUKuRAoOKjBj+HrkIwrJ3dFPxMWkyqC38GFhxN5Ge4ggKKBDwCpAt+drytdolTAyTZnon8zjfwk2GNKBTwu73ZxONf/3JM/cfnoZiexXoVIioD6XmMEg8UuZjiHLciN495QF2/DRaIqy+g2aiOt7kNV40OiTfaCXbH25SvvOOEx3bgxw2qBLSSBwliOnKipuVuGquoS/Dj+hq28gNxOe3o8KcgNwvEPPFocedX6I3HGAxG4r3R8kIkIotTYowCCYmxKNHk0aYSR2+M3gf+AEdueNMu+J2FOMccAAAgAElEQVQ2TJ2JBc34Em9eogkYGjHTBkIEFcFvBugPUNCweu88FiMP96wtYc0r0Zqawp72DFpxihZFUZn2iicwlYM49cEmiE1jrepLSSd6sbq0VJcgQBl4UvPjeSSgqBMdQqkhkNqHlNGsnZ8LfsLUnaz5cTSB9TmTnhpvXQNoQnK26a3POeBsbHl+pjPsF8YBTsjSdgKkBlFJfUmvMdsVSk0NfsZc63yK/Hg50pyeae9d7baAX+t512DcmZbxttSLkdOTO/EQpTGm6emiNDYe39Cvwc+1vNXSG7FDwU/uUdbiUktwLvPEDcCUc3xakZ9koGJAbcJRVXXhDulImtbz+Dt3SJshmi7rmIoKG/B1d/xNOzN15KcdN56PFEXMxhj0R6iyAikjvyCUtGpQjJEw8vMqtJlKUdFlUCD/kz/B3b/0Wly0G/mdCVQ7jW1K2A6yKtm04g2MhkIEIDpzBSSrU8WDJ3yUoIhCDDpN9JoRvpj1cWJtDXtn5jHVamO63UFCS8uKij6+nFtGt5HigtoBDiDgp9QWUXUxDm3K8zORn6G2mMjPgp9xVrcXnhUqJOgxixDCmaG8SOorHV6Cn+X41bU6y/Njk87O+cqEktTsDNFZ1KGZ+rr8PpcnWMvgm6ZHxYaHBT8Sgk3kZ+qn7nTU5JdxrqS9PKRUAOp5bdw7PS3g17zmORhNzaDnxYirUCI/gh/Fbad4Lrgj90R7TrmOONf/UC4fP/dOEvfuepPgR5w6bUkrF8R0GoNRnDswLIGa7QK70jMachKJXTqLuipxPf6bH0T19+XOyiIvU2O/wqDIjcFJXiKmVDoNjFChb8GP57SA35CpcYXiT/8n7nrdq3fB7zRg6swswk5FiIqm5+K0bEyVK44qJqFEBIwKW62OGFVT2bdsN1HNTeNkUOLo+iqyokKr1cJMZwqttIk4iBAFkaTA9AKpyAcT8AvFBJsplnR7bWdX3oPEZnZ7SXkRorOhtRD8JCKkHo2Cn5VVlzRXWNr8ycIlnf60E2siPOH42fRWZK4sH5AMAkNqzhCyc1uTlA2njzxBpr1S+5N02Ki81NGjjLhZAdWM0u6ZkW8rjN7q+QR+Qspg4OK1cXhuTsAvueY5yDrT6PtJLWwgkV9sVF3Y6a2FDVgrJtvDevtolliPwPq+YIbixuR5THzSabNJMVPi1I5p73g8loaHAJDU4IyktDY8tLCoc3YKfipNpbwcnc/THFwJ0C74qSCCLksNOSGNyt2jAs1yctIPCspdi8EdsrLAMM/QnG2L/A2H5MkVIvj1/vRPcd8bXo/HnDghw+QhWHBnsGA6SHIwCkN7cdVd+DeJb3cFXx4hJir46cEU4gOqyMc4DZGHPoJGKuAYezGCKEWZxBgnEUatRHxBbv/iEUTNJtqtNjrtNlqNJqIolsjRpC6R3Gylu6vE5Vq5hYIYfFJp3DQ7JPIjxYmEZ2ulqeAn4mYCerbZIXmU6nc5fD9LZ6kjP6nj2fE2Njs0TeU5ZwUOcnr9SsPDeoNY1Zca9LR2aGuChuRsVF8kjSawSsdcAdBkYNtFf3rqnm1rS1YWGPkNghncNz+PK679L4iu+Q5Je4ec6SYlgJFfSGsJX65f/mfc/SqU5PmhrDu6rm6ARnLEGtcH3GWUECx19E3Lcy5PkOW57R5iXakLu0RBnbdzFV00JXY7uipBo/m4O+HB5d0CpubramBkGPYGcHlXZzoTyqynVXyxXCfaIlJOnydJWFRImWr1hhj+88dw+LprMX/H7ZjlRVJkyChQGQLrYmxuyLch1Tkt14vxCQcOjeKLSTN2Hw/3CDCiMseWRFXzn9XOS41SCz04qMCyUaMLUYmwaYRRkqCcm8e9J09irddFe3oKc3sWxMKUwrWs+ZbjDGmcICSHi+cIswWx+4oAGtxzGabBrPfZlJf/Fp1CkbJi51SFbO0NzwVAjQSV+Gzne820h7WytNFfTXKmMxhTXKa3tqEhKaylwZipDjUstzVD5flxm1YPkFFiNegbgQWZOX4II/HhfjFfsfVU1aVozOPWpIGve9evAc/9TpTNFqizlFLTURwTc+QlI14CXYWCGQMbnTnLaia6U2sMbbAq8CveaEDlChrwg05NTRkrDOvYplxBnQzZFvzUvU0jPo30VNTANQN2uymqna/gx/WI2pOzvW4d0RVFEGI0revYlWOt0fo9hEksd3GClBieCHHZw2C9K8xwcRajaflwjPH/uQl3X/sazN/2BSx4PqIik+Iq5ZI4zsxsqTnyEQn4mUiA95lKwM/M/+6C3yO9TgwAboCf0c6jPh/TVU5fiA6fOLVRvWWjgZEnKdbSFoZpgl42wuqgBz+NMbdnXkQoWf+jyAXbIJFNbWsitEpXJalEf5zk0LofAa9k9Gf5g3LeKrBIc2Mi+lOJJBf4atqLpr62FmhTY0lTmdra8Tby9mpVGFFzdigyOjHi6gEKF5C16wGoKC3X3cRXcbajutM5M7jPFDPNGwv49/YUnv7utwPf9WyMkyaGqDBFEqdMbJj6Jq0rx3mFjBEKr/NyjDA0wgZudOdS5Ah6ri+QC44EPaa2bidYgziut6N729LSkjR8NcJTWgoLzgwZ+bqGmW7tTwuNCm6nA3463sZ1hZcDz87fGvAj8CWNRl0PLaoCkdWCU/CjzHjCInZeoPjkJ3DnL71GZOznywoJZzIZfcTAKtWgGRwMN4NfKTITu+B3Oif26S2jguvizmrsAgh+ormn4GcNjGRUzXLxqAMZJ1gNEwRzs5I6HV9bxtpogMZUBzOzs2g2GmjFDakL86ZHlW4jf09fYINhNEVndCmdXlF1MU/JZhn1KZ9MLQskRdkAv/rv2vCoAdBGLFbMQLh6+jdb8xM9PxUoVVUXC4oswwjRWZ92OTVKUvFTToicz+DHKtSgBAbJHO7Zsw9Pec+NwDO/CeOkYawrGRpKtE6lnCGG/ZHUfovAWJuWxVi+V63rudmncvcUa3SU1qXecXm5Ubp6jfbEZWC2vr6+fdq7uLgo7m26subc7OayEK3hpAuQ3AnSYNjY0Ja0AuRk5KfUGE2LNzVDWPgsjGYXT9y4kUrKo51wRmmUwWTcNuz2UIxYOM6FR0ZBEO+Wm3HHG16H1mdvxtwoR4NhtQW/NY7IRR5iSsuxlWwjP4IfIz/OFO9GfqcHbzsvtRGfEPikfeUxCjPgJ7w8oa1YG0khIhvCMlWcs2YbA9JV0ghZ6GF52MdKv4ek1cSePXvRaZoIkBkAZ7epICMRHhsarPNR6VnTXf7k+9mmh0nBN/av7qA6NT/5q6gAUeDUkpyt2IFw9njhqvG47QazJs3urnR2VdKq1gLUDvGGqkstg6/NkzrtNaKp5zX4RUC/AFbDaRy7+BJ89W+/U2Ts87QJDnc0+D9pYWcY06CsP0JGd8U4lewgG/YRR6YRKh3+LUBMaXeKJa4GgeLNVupTBD9K3G+b9jLy08KiUlVcTh43qrm3G1pyowSyunNri7Ouv4cCnn4glZzWAWXO4oqMD48PwS9NEKep1GpMikreE6kPwKDbk2ivHGXG44OzgZ+7FXde/wYkn/wEZrpDtEv2ho2ZBCM/MQwbAqGAHwusFBMxBkYEPzXs+XJAwKN1G6bFYSIswRQLfkIxkZTXkJEFpCTqM40LqQcSEJtt9FgySSP4nRZ6XonF3jqGRYEoSbBnfg/iMEYjZh1QaSs+AnaDqfQs546d6HAiP2l62LRX6X3yHenkBEstxD1rd2DqbqbpobU7gpJGe3VaK42J0srWZwgsn8/o+ZHmsmGFabh+dlpEyNBWzLQWQ2VXOJOa3/ma9lLHold6WAw6WL3iKjz53e8AnnQVilZbKC6izsSD7o8xZNrbHwv4lWEsN0imwoz8dIpjUg+Aa6ufEHFDm6Z6vel6rtKzvKMtw+0Y+VHJWYUJJlNct73sztRNFiDdUJXLaeFSSc7uzmwSJSTBW13V2LGzs5lyZ7cfgNsg0I36A7n708bSLyvhAHq3fwH3XH8d/Js+jumlLqaqXGIPSXsLawA2UvAzDm4KfjQv3633PXLINuDH+xXLIxuprwiUKkFZxtHUmU3Bz4y+sfDtt5rIkhD9gLWjGGUjxspgiBPLy1hY2INWg13gNmKSngXRfEmryQukR7DsgSq6yHibaXTYHdv0U2vaKhxgjK6IiBb4bHQnM7psxonPjFFfVskrRohMW+XvVr2FI3oikmAbGiKFz7RYOYP1pIglSdv6n0SP5zP4keMXBHgw7CB76tfiit/4NeCig6hmZgX8QoJfVSLzR6bhMSrMyLQfChUp8oyup3KJtWOrgRa/L7fBKsG89fjgMsQoN3N11+O6O0Z+nO1Vbo2ip0trcWfm9MTR0RHuKMHMpcq4NUBul0Co29P16h3k7CZTJBvp5ZzxI5VAOrImFWdhmV0/3pFTilkyUqTfKqOGO+/Avb/8BpQf+yfMHF/BdMmJkVwaHmu5Bb+MQ/cm7eVlQj4hL1GC327k98jBT0bQ6hHIDfK+ZwUHGOGJ3p5K1Ov8Lb8/AiRLH82GWFp2/RJ5uwGv00K3LLDS7QsNNE2b6LSm0EibCMNYUl+murwZcjROyBSS8lpZK9vl3QR+Nv3VjKLSup/cBLUGaKY8dEaXoCR6f7V8PcGwrLX7RNJKxE6NmKk2PFTWqga/TQ0PnRAxESGjy/MZ/Pj9j9IUR5sz8L7hG3Dpf/sVjNiAmJ5HlpdIeUP0cgyiTEzKG7w44WMITnZUiHmPmpCq10xUM0cFRjcgcju+Lr5MntFbpdG6jMduh1JPXNKyylu53r3agXFne91uLiNIHUxW0qKm0nxDHW/blJ9L1dp0hIbjEQbDoczzkrYgkjdZhkaSyomecs5Tp0IYVdx3D+5+4+uR/+PHMHtkCbMFfTxyVEFlwI9pb0HwM91emUTYBb9HjnjOFlzw48uFdC2tdp7o7FmxUYKgAJ6mwvbfzZbQQnL6+U6z8xthraInSIp0ahr33v8AoriBZpM8wGk0my0EoRmZIkiRNCvZg4Kf5fkZ2Xpb81Pai3BAjX6c7KWkvuankUErjV2qUlbkXCP4mXldMwFi0uJK7C6trBXLMVYN2pies7NpZe5d60s7HmckrAwIkut6PoMfS3rjZhNHZxYQP/OZuPgtv4x1NimbM2JDG8vkT45RWsps72xovJ8peytZgy0tqKiBNlz1FOPvOt7mSllpD0JFTnU9bYZoNEgazLY1P53tVVTVqIxAp9p7+jflA04KFLhpM//NZog6qBPwFFx1MoSv1bm97e8T5IQ+w9Eh4QWZXeYdmpwvcr3MOJ39A0/GlWUM3/XruPVd78GlvQKzozH643W0WjEGo7EsGZE1Lzwv0mfoN2t4fiG7zbscvy8rEOrGDKSYCYswSYTuYnx1TQPE/HTTYhIyI9H1GyQRsiRGTsPyKEacNnHs+El0ewNMTc9hdmFBlF84+UH6SypkeMvpU8+OuslhZ8XcSNDupGQXrN3xRksAJKiJpJRJQ/VpwM/W8dgQEZl7A34G6MysLjMSJTlLo4SNEBE2MIIHSn0Rf2BZ30SRIoN1Hp+HJJb3mi18Bh6e9spXIv7+/4jx/gtQeQ2srw/QakQYYIRBWqDZbGDWa4jTecYyiVyV5qlCKiqIrEETQY7XPQHQrQdqH8LFm0mSM4OnHSc8yrKUbq+GmBpOcicIfm6oqZHfVqblbk1QOYDclm5DSdNUh3bpB+aNjaz4OBtjOBqZSRNrjylkUtYRORoX0eDIMP/Fl3d9BeXv/y7+6VfeiguPr+PiKEaQ0zciRLc7kjJQzPPfAb+MOlmoEAn4ncdn3RmBrS/XRgVOBPwCprs6m6s1QH4xGgUy7SX3LwlRxSGGcYicN0zyAkmHqTjeFmM4ztEdjODHMabnF5B22gI+NLQKhR1soz+J/FS/T1/fXP+TC0cngTiRIUBoJotc8DPjl86sr+0CS1OkBj8DehvgZ5oehupipaw0+hMvYEuGtlGlAOaX67Cfhe3wClpttfH5qQ6+/jW/CO+534Xe9DxCNJGPCwSRhx6GGDQKNBop5pDAKwOM5TvyjIkZTc2zTLBCucI6ZcbvSmd7FfwUhxQAlUHiUvGIEcQpMla2jfyKoqgm82Ju1CUWKjBqiuualis46hsQ+FhkZDjKD0Kw0xB10hTJpc9wfVVs1aiR76NUmk2zfcrKX1sBbvoYPvu6X0J48+24iAPx1RBRUKFXAO0mUAwIftw6Iz9flEc2g98uAJ6Ja0bBb4PyMhHtibua4edJNMipjyjAOAqRc35XPDtiET5uTc2AEHVieQVroxGSThvt+Tk0kxRNL0TISSGxPZX27sZTP5hGgrYJwrTXnAWs95mn1ABt1CcRXZ3yWmmqOu01yxnHNwqXmjRYZOnF/8OImXIWWJoZquFX1/048VGY9No2Wc7E8f9KbZNNjaVmC/defBBPu/Z1wDO/GStxC0mWijBx7uXoB2MMmgXSJMJClQr4FRQtsVEfyw46jUHMmJzR3crZTbPQSTM1Day4DeLHjqouBD+3eKhApzm4K2bKv2k3V1PX7ciF2kTRkRMlKGoIq18Ot+9yDFXU0GQynpAU+V4kXBNI+YG4LYJrc2UJ+Lu/wWd+811o3Ho3LmCNIe+BBAg6iTWaHsqBzvYGoMk2ybQKfjJbvDvge0auEwU/Nj5Mw8OmvTqZIX4dhgYjAEjwCwMBPo6rUdCUY3FhkiIrOS8cIfN9LA36WBr0ELVbwgNsh8btz7eNs3qSw0YW9cyYk/pKzU+iPwKZSXtlOXZsefFZc6PNsva25qfLCelZqTHs/pq/C/hZHw9KWzHSE2krHZFTsjOBj9Gm9as4I1/CGd8obzghjqQxjj75Cjzlja8HnvF0LCFB0o/QCFMMMMQwLtBrFkiiAAt5hMAzfsxaL+axVxAjbrgPpbboBMhk1shAy+01KJapfsCOae9wOKzBz2VOK7K6aa9u2G0tuzvqdomV9EzA0pqfxF+s/1iHJi5PZNZIUwnWGnVqFEmAJAguLy/j+IkTOHr0KI4fP470xIM4dO+dmLv9Llw9DvEYDtCP1uF7RhySmgnSTRIBD7L+CX5MMkzauwt+X6arwxzSiYdJfZmCiil5XeezNT8RKuDkhwVAK09vpjVoTRlDhrRjY5NQUuuv3UIXJU701tGrCuGEUhIr5ghcECLke1n6lIgYEAClfqzR4EbJWKZRCEBVbiKwTVL2pQHAet7Xpq9a87OTHoYPaABQJjbsPLDb7aVZudgx1LJWVixVwe+8Lr1QMizGPT6w/I1PxdXXvhZ4ylOwFnXQWPcRBSkyb4RBUqDboK92idmBhxgR8iBCaWe1hTe5RcfXDawmNQaUeeKCpWKW4tN2OKUnqkcPD6Wz6DSHTFzYnFlVEfTNlDyokSGByiU6u4II+oHcnVKgY56uoqc0GXnwwQdx7NgxefLfBLiVlRWcPHlSliPC9/p9DEdDjMZjuSDm8gLPAPDsAPiO6X04NMoQ9JbREAckYDyoEDrgJ5Ef1YZRIS4ok++YA3+ZcOBRtxm3YDUBgHLDEZ0DE/kJANaRn6n1VWx0iHeHTYMZKRL0aFcgE0CVUGEIlFSLzhoR8kaCk4MeTiwtYf/8XjTi1DTEKKAgNV5m0kYUtQY/k0rYsTit+RWoKqaftpGhqa6N/oTkzIdGbnYeXTq+ajhkwU+Una3tpUR6yv8jL9UquWwYI5kIU87E8x38EOIOqsw951vwpNf9IvInPglFaw+Srq2zkruZctZ+jAx9TK8ViAsfoyDE2HbblQ/sNkKVFqdRnQZQLg7x32yEKK9Y8UZB85Q8PzUt16hMIzatz9XCo85VzR1S4OJOugZIbi7OyG1xcVGMgwlmhw8fxn333SdP/puRHP9eq7ywQM6TlpQUqkaXBeIkqbW+NlWGfQ/zRYUnA/jeZoRnNRawb60LL1tHR4yU6avIwrRl9ZNX5PkYBxITIOa8aJ327tb9HjZoT1brNx1KipySk2xNxpXmYikwTHmzNETJCZAgREAzcs+CH02QxAy9BChLFLJIDoxbMap2A6vFGEtraxK4UQew02qjQfUXKaIbLUiZILI3cvl8zuSQKRtTTo3Rnx1jk5TWNDlorCXnh9v0sL6+xsPD1vyYulpJKkl7rcm5AcBMlJwZ+ZnU175mI8jzG/jkgKJAgPtbKcIfuAYXvfJlGF1yKdDYi4RqB7x3kKIrQiM5xuiiszxGnFvw403EtrpdLYHJc1HrgZOqLgp+k51gXZ8YsqNp+erqqkx4KPpqzU93hm+sKOzybFStWYnOjNDuuece3HXXXbj33ntx//33SxT3wAMPSBeHaSsBczIKVJpMHYpOfPL6WhJhSiNbpAA9VZS4DMDzWwm+s7GAS4cZ4u4yYmQIE6A/AlKK+mpJxwts5EfwY+RnCM+7j0d4BBQAHxL5WfdR8r7Ed8PQW0Rq3o65jYXSEsl0j8ztCvjx7zbyixPTIY1DeFNt5EmA1Zy8wABRu407770fDSuG2kwbiFj7s6kvwa+2MbXqyG4Zhxce1cEF/OyUBzu+UvcjCV5Izht2ltLgsGDIZYRwbxslpuZnl7cafwQ/dnyl9qdq0HaCxIzVnf3H6SpCTzqsyXFkQIEERxZm0PyJF2DvT/8nDOb2IGzuRdSzny4CRjHQI/iVPXRWxkjZ7Q1CjER305w0BDCWyPSh2Sh/VxqMWldqI5S4xMCJ2elWs73aQd7uKHv07eUb65sR9AhUBKV9+/bV62m4SQBkDe5zn/scbrnlFtx888247bbb5HfW4ZTkrJ1ht3a401c9ydiuwdDScOpCp/N7K89xCMA3BB5e0L4ATwkTNNcW4WVryK3afZukf4tvjEJyS4OI6I96XqccZ//C2WkPRE+PF4hohVJc1JMbl4Bc3fwIRdmlFL0/Y2WoDRJjYG6J0AKG9OowMvZUc2b6POK/Z6Zx74MPYn1tDTNT09i7MC8q0GoGxPRXUmFG+jYqlPokow7xdNaZD87X2hlbSUnJ/bOGREJgNlaqCn7C3RNRDitEKkKm5UaUp6NubHBYpzfh9/HpePK6pppf6W9UBKzt90QGmMGhh0KyHC7fSm7Z+q7MRYOq2rP4RJXhG//s3ai+6nHwDl2KsmrAp6ZcEqFIgT7dGWnCXY3QXh0jGJXIxHPZB5WbuH3ijgt+btdXQWwyEFMuIOksk+DHT8L1TjnbS6AiMZkLaw7NlVVfSzfMyO5jH/sY/v7v/16Aj9HeiRMnBAz1oUIIk12bM/HFpgBmATwdwAvCWTzVCzGbraDNyI+oV9FUegP8iIF0GuOD9IhdkvOZ+FYsnBD0VCTZTlhQvEKEalXZhXSHKBVKi0jQMxpU0yFtiATGl9fo+NllCIaBjywMsBx6GIdBXReO4wgLc/NopKlMUQjgsblFSSzWHzckg6yiM1NfM9u7UU+yqTBpMFaiSlLhOu21Ux+kvBD8LDjW4KfrqF+v5QqK4KkII2yEyOcm+G0O5Xkjo+JyHSVaoZYcEYbBHG6fm8LTPvgOjK+4GOHeC+FXDaBvCO2s93V53QmtaITm6gj+qBCeH93+qOLMhzI63HqdNmA17dXAyuUUT3IA3TOay++Y9rLhoVIxfDNtYKjxEFGVdbm/+qu/wm//9m/jE5/4xCaZe5WX0dSYJ5DupO78TpeYgqUWK92IT6NBd+RFP7iMvQCYB/C1AL6/sx/PCFPMrS8jybuoInqBAi3OudvIbxf8zgzYTW5VYikX/KTuZ0jPJr1VdZcQRZiI5JVEg3xdgI3NEP5O0DNzvIwS2AAR2oyouATICX5ViajTQVGVWFpeQn84MJ4gM9NI2DEmmZ0mYTTAlp+KyHavJfozii515CddYPOs014VMtDxSgIbBQ7sT+n85pbnp5Mfbqprp0Jkeac8cLbBTyN0GXyqI78N8DPfJeXmN75lmRqsgJEfYyWcQ/+rn4DLfufNKA4uIG/PIagaCJnr+j7yBv09SD3jKF+O1jqVcCoMKThrm49acnMFURRPtB/gMkYko7BZmwZrLilas0RiihuYTZ6nXr/fF/BTMiCVT7khhqHssH72s5/FBz7wAfzxH/+xdF9dcCKHhvU8rcG5Ka6aFan95cO97LgdF/y0syxM8KKQ5sblAL4PKb5r/gAOZUME64u0RJEvM+Y1Y0+2XfB7uN/Cl7ZeDX42i9LfJa3V6E8iOZv2cj5XUlxjRCQgqNaUBD4+1ZpSTIoMAOY0uEpSDAlUVsB0tbuO9V4XSSPBwsKC0QCEh4iucKzzkhDtNvnr1HcDAIXtYMffNnP9WAvc4APW5uWq5Wfrg6IIY586E1yDpJCbN47n2QQ/7oULfmavNlDOYKFJdydrg7ymemGKY+kc9nzvd2Pqv74SmG+jHzRo2IHmMJJ7SjetMEhoaVohLoHpsYeg8g2fk983OZe8iTh0F8URV75qKy6yltbkc1hLS31NAVAdJrc6g0XYQP+gOTURmOnsRz7yEdx4442S4hIIecdmcVHzaP4+2bD40i4T525iGfqTpOnJ9Fm5O3K3KEvsDYGFHPhOAM+bvQiPq3LEKyeQeBnixEM1sh9P1CWo6mK+XF4Eu2nvw/22Tr2eBljssAqnzqa+Qj4VpzUCGk2OOP5GcyOr8CLRnlVsZsrLc4xdWpsqGwA1kR/FTIO0iSHnZWmDkCYY5CMscua7yBDFMebn50USTYzRWfvLSwSkzxjhQdvs0NSAjT+T/krUx8u+5vQZK0uCn2mKGF6fav+JLqVDcibJlBMeKoXF9FhTXoUXYd6cdaLB1u16DQInd8+QyM06K3ED93bm8NU/+5/h/dwPo+ok6Fcxij4wNQil7NBteBhQiSxm8zHATBXDC0hytjQoC7fEHte6Us8wjQa1BKegpiUKdW7ToQqFMyU572hdqeBHEOOGtOjIaO/666+XZobKRGv+TNDjzrB7q5GYRn+606cLilpPnOQE6nZUZtHO3AEAACAASURBVEs/lH5o/p3iBJQ6OACCn4/vnr8Qjy9yTK0toVmOkJhmn3ko+NmGCTu9u+B3ahB7uEso+Amh3RobqaOeAmBJD4coQUmCcg1+pp6nhke0vmSEYCI/gqaVrGd6TAewykPQaAGBh2ExRh548lzprWNxeQn79u9HEnHagNTaAAFT09y4A5rzwpgHbf5pUmBReBawM40Kr+YD2k6vgJ1phijhWSc8jIWlmfwwo3KG2+eaFJ074OemuZYDOfHFyxKVyNbq5YTFtIn7D12Ep77+VcD3Pgt5M8HYSzFazTA7jlBmBfqph0FUooo8JGGIKY/gF4OmbjrexujXFTZwx9t4vet42yTtTktsBE2urw++rlHjjqounPDQ+VmuQMLxX//1X+PXf/3XcdNNN1mFXoMgSnjWVJY7476pvjlPeIab/KnCBl/qRaSzebp9bk/RXw9GM44w24jxuDjFM8IGLl1ex94jR3AwG2HeL1DRH8F5Y9PdMl8e7+D1KNSXunO7y5/yCLjgJ/+2Bj2Svkj0ZyK8gmq+7PaKPD0FLq1Pr1V9FvCr014FP+PP61GdO6/gUxYr9DEuxsjYAU4jMURaXl8DNSIbSQPtRhNpEAvoMfpjGiy60OT1bQJA+7sSnC1wifeGkqCZptlpDsPrM8IGAnwuL9DKVknqLHJZJoXUc/JcAz8R+nIaGzw8G8ZPBviM/rVRWj/aamLtGU/HVde9Drj68RglMQovxWBpiNkskvLCICkxCkqUlJeLIrT9RCK/jNeioQHKtajgp8IG2sllUKRNDQ2U3ACIf1f1KU2N3SGNHWd7Gflpk4Mrs5P7C7/wC/jMZz6D2dlZcT/SBsZ2Z7yCkjuXe8qrwy6gNnN8b35I7ixD1ZmZGYlCL7roIrGm27Nnj6Qwc3NzUsvh7zOdDmbbTczwC7n187jn9/8AD/7VX+PCbhcX+B6yQVeaIvUdgTrP9ian1pW70d/pflNf2nIbtXMbKSj4KeXF1vIK4fttgJ9pcmjDw8jTS9qr2oB1U8QaHNDEnpEXwbLdxNgrsToeoowCNKba+PfbbxMNwOn2FJpxamp/7PxyFJKdYM5ACtBZQrON+AQQ3bqfbWzIshQ0tSmviBeomTmjQ3Zy6+6uRoxmeRkhrsVfzfE8N9JejeaqTZQWAT59qkyZjIma6+hwp4Xg+74Hl1z7GuDgvExtZEWE7mIXs0UstdZxVCJT8ItjtMJUar2M03gsjLTphqiJSlrJfcmKHCj4uZ1gzQS5jKvqolNqOqG2I/gx8tOiIMfKXvSiF+Gf//mfaxNhN8d2T3+tvbldWp3b1Todd4Q7qWIGGrER2MghJJBdeeWVAnQKbmyiqIiBG+6yq+PScAT92cnj7fPkIjAcovuHf4Sb3/UeHFhaxt5eH0kxkoNrTzP5scE/M9HsRpfrS7u4d5c+9RHYqm7kUslYVfPp2WIBjZ1cGXPTOWBLcZHIz0Z/rPcZf17K81DQgLVC/s50l/QXPs2/mVrFzQbuO3wYK0srmJ2exYX79iOhGOpghGo4whSnT0TKys73uiAo0V22QYkRmoopzktNkEDHCQ6rBWh4fBtK0KYhwsabiZcE7CYO29kFPxPFmaeJ+gob+cmr4n1NtfYCURijyEuwVOElMbrjEY7umcelr/4vSF74fcDeWawMM8BLEOQBsDJEGobIggKZV6AKgSRNxIuF9VqCX0aLChspqwCKzvdr00OVoYgJrl2GHEvPk+BMSivWs1dBj38nDu1Y8+OEB0GF6e4f/dEf4YYbbpDJDD60ocG/E2yYW+s4m0tmJrgxgiMCcydINbj88svxmMc8RiI3Ah3/ffDgQQE87hCjOW2ecF1Gjxrq6gHge+rrGtK69Bnp7MBHgzpp/TXgf/9vfPT6G7DvyDEcWOminTHtNSRWDdX5uUxovwt+p4avR77EJG/WLaAzgggodippMCdANiY/hOBsQU6Az+X6CR3GXLRUFZGxNd8T3hgnPwh8OQm0HpB7EGuEtW4XvfUeGmkDe6gHGCeoBiM0shIRZamsvmNtZOSkuMacxE56CPiZiSiZ/aVorgXPmsSsStBW8l6TRfc+LGdkTS955Mf54W1BSCt2VdJZKqt0bg3XiAGkvxW8DhMURYkxKUZRiLU8w4mDB/CkN78RwbOfCczO4HhvgEZjBqmfoOqOEEvDqkRe5SgZbpPqZAVGhjJJWCKsSD43QKaBlv5UANOynEaDGvXpcpo9ap/BtdXY6bh4BD9uhB3dV73qVfj4xz9eL09wYn2PYKZKKxolKn9Goz0C2lVXXYVv//ZvxzOf+UwBPUZ+jOSYvmq+7ub2yuXRKJLLKNi5O80PNakvaIqiPrKswlwjhjdcBR48gn955auQ3Pw5PGalj+khxVhN+qL17doXzhYzzv4J+PBO2/N1LRf8pAFC3T5LgamVX1TlWTl/NuqT5ZQIzZqfzOqqiCktCgiAJM/aJy9clIgbDQzGGR48fgK9QR+dqWlzE445cd9Fwu6vlZMn+KmkVa3qonU/iVKMCgwBkJGfNxyZETc7tmbqf4YDaKJJk+4yQal7by5n7qwCoIKfIRtXvgFACXzsfpEcQU1Feqfw5zAK0fM9rPsVhlddgSe+/a3AFY9HLwixnlWYmd2LhA2qEcDxbBPq8uaSIS9yjMeZqC2NTfsfVPUL6dkdhvXTZXwQ6Fy5q0kqi2oQcH1turq1vx0nPAh+jNZIYGbURy6fgp54aOS58dKwOlsEMm1i7N27F1dffTWuueYaPO95z8OBAwfq/JsgqT6cGpayO6ya+wp0BEMNcdXjY7Krw7+rkIKL7kEQYTDIMdtuIA5N9HfXtW/CkT/9f/GEboYOOYs28tv4Uo3Iuv6+W/M7ezAq57+Qlo36spn9nVB+sZSWKrB1P6Zd1qrSXD8ciTOSVRohMk3WJ13jRrx50vu5yHFybRXr/R5a7Q4u3LMXyWAsIheyKYKY7dIGHFWzgPjQyM90gwUkh2MLco7NJTvAVqxUIkl9uBMvmgafdfAzlq70szZTHCZFF1qQafyKsA6vtWEJ9JMIa5zc6DTR+uZvxIHrr0M+vwfdrETuRZiaWRCZxjI31Qvz4M0lRzYaoT+gR0+Fyo9klpuvu9aVW+mDqnUlMUgboZoBEvDc2V5XO4Dv7HKTJ89078SJExVT3h/7sR+TqE9zbFd+XgHH7e5eeumleMELXoAf/dEflcYIQVF5gqzhaSg6+Yb8ADpKx7+xIKkkZgKiC3zcHn/n37WdrfsiB8kLkBc+ktDH1JQPrC9h9IcfxMff8nZctTJAa2UFMcelvFJSIILexkyv/WbPOs/q7IHP2X5nOfQKfDX4Wb0/y+XjFcT0WEnO9RSIBTzp+sp3bKMY/lvODfOzYjmG7mqUz4ojrA37OLG6gmGeo5Uk2N/qIKV8mxVEoIiCuKqRRC+EaEfVWcbZzEwwLzIhTEvkZ+uFygnUFNmVTLPRnksY5sc/u5mHwJyAX+Eb8DNyBRuRn6iCcQIQgYypDdpNGSmMD+3HJd//fOAlL0G/2ZHr0A9TxM0pMeVgbZ3uBOJX7oJffyC+vT4771GMohwjDAO5zlUdSs9L1Rvgte9K3E+6RRL8FDcc2rJshti23UPA79Of/jSe+9zn1qZDEqjaO5YiLN+QgMYdIdj91E/9FH7mZ35G6oKsCWqXhT/5O9dTBzeN8rhd7Qjr9hVkuQw/hNJp3B3msuoLomRGcz/hqFST/lCYmQnhrzwIfOazuPna6zF3612YWVlDxBCcQb1vhAw21Fx2Ue+cAD8FMSUvO0rPWueThkcYCA1G6DC2Y0xv3g1TG+PQJ08BQwt+jOTEGjNEt8wwoiwWe2Trazh54jgO0Rc4DEUOi4rQIj01zsHIT8CPfhy2KM+fNDzS9IqRn681Pzv5IYIJtjHCdK/OcBX8nPT3XAA/XkPG1ZAKK4bYvQn8pBfioaw8rAPoT3ewGPuYueJSHPrplwJf9w1YTtuI/QbCqAHIrLYHmpnzweCP78BSQaGRX8ZGpenw5+UYfugLeG2yqrAjbMQRYg6frtiBSN7R1taaG20lbEDcOKWk1e///u8LkPHBjbgCpcqz06iP4Pb85z8fr3zlK/G0pz2tTmM1Ldaxtq1qd5O6XO74Cv+tkZ92iZXzozU/1/BcThwaXvtNlF6BZsdD3D0GPLiI9be9E0f/6M9xgN0nCr6x5uAZ8Evyyhje7MrXf1mwT28hk13M0914zQe04CdND0toJuhtRH7W7c3KmkmaLJxBFtHtILEAn/FoNp5gJJPlAKWS6Atc5sjiAGUSYYVy+EsnUY6GmEpTTLVaaIbkAVYiQxXkNvKrZe1NWsuojxMeEpUwLR6O6pE3BT6myVWVb+L01W6E5xD4mQIQI2sT+TFDYp3TBT9eKmRUGPDz0ZufxrEImH/y43HRa14NXH4lVhNGz3RXayDzaVtJ9R1TbecQgsBrWaDgFMc4Q56RY2vmuLPKgJ8GSNrccCM4rfe7017K9VMGiNb8tN6nBOidxmu9brdbvfnNb8Y73/lOGWFzU1tlWuuO8AtnofhNb3oTXvKSl0ibmc0Q3Sl3MFkjRdbq1HSY2yGQubxBt8OjYOjyeXRgWSNGLXiag0RfX3aiAsSNCsG4B3DW+H1/iE+88W14PMP14Zq4hJY+rQI5FcKnh6B0ueq7UeDpgtXkco8U/HTKTE5aB/jM+BrrgIGkvaYWaKY/hOoiqa2p9ZnSOcd5jCOYif6Yc9ElLgRGQ4x9D2GnJTSYtdFQSLZhmuCWW29Bq93G7Mw02mmD3mIIxwXSrBRbTHFgk6aFUX2mhJXU85gW88NzsqCWwDddY+0G81jVLprOgXO18c5m2mt8VgyPUsCPUR/HRm29j7uciyo2ZV189L0Ag/kZHA5KTF/9BFx23bXAZVeiFzQQV3TOIYXFQ9ymWAXQH2doxYEIwzJKJhE852gg34pe2nxfFGJmrhgx2exQvdBJbx/FJm2aasCk23GbpNumvSQ5M+p7z3veIxGfprmaxrrNDm6EFJUPfehDeMITnlB7YiogSSpaVRINMsrTMRNFaY3uFCSV2qJptoayWtfj3wmUOk6n6+n78IRkQ3C4soqUR7vIMaCB0Rfuwv956Wtx+bFFNFaPohONRVWC3CKPc4ZjH+EwQEMslSk5S6757uNsHAFV1JPsSrLVDeUWsb6MqQ5imxlsboj4gblw+Hfx+eDrJhXYoG4Q+OQ1i0Bsgog0E5+86CqMPA/jRoovHL4fJ3vr2LdnLw5MzyHtZ2h3x+iQRsOGBrMHn3QN9o7J5csQjDOpCwqvj2rOEu3ZSTnDrJJHPc0hJ+3GLukiZ5fnZwQLWA+nwjl3Oi7M3LtpClKQwGB/RAvRuIUHRiNkF16A/Gseh8e/7heBJ16NstGGV1F9vRRwyxjlcaJFOJOFiSStFa25hkVvW44ZgY/XuJbItP7vUtvcbFLPUTcgY0eXeKOUO25Ls9itymi6DY/ubS996UvxO7/zO8YvlycV0d+KFri8Oq7EyI/gd8UVV9TmQ1qYdLu6Cn6uKov6e7iFTY38tK6ng8py4vCEJReInr0TBVFDNCUw5sBgBAxIe8mxGpeYWVzGF173VgT/+DHsWz6COb+PgZzsQJXwyw2R9GIZdqfMotEb3n2cjSOw6bYjJTvTzSUIsrZHwQNGJxJCWfATkJNaLhshkYCgyxOTaJCAqQxPFcDV1+zA98j3sR5GWC5yHF1bETWYmdYULpnfi/nMQ7m4Ir7AQnT2eOvMUXocc8vgi3ipAT8paVmthBoA7cG0flkbJGcHAAWbz4Gkg2TwMasElY+4oOqK9H+FJM76qFAsM34XTSxlwMqeOfSeegW+6k2/JOCH1Hjjqj6Ay+DQiMwta6kMnjSNLM5oTd8NfHRdLYfpei7dhf9W8NNJMzcT3dG3dzAYSOT3u7/7u5vMVLZSbOFrnMT427/9WyExE1V1wsMdRtZxE+6Ygp+CGHN05QpORoza1SFya0t7Evy0wC3vy5PQyyQNGizT2IguXx7mKh+99/0P3Pqb/x2POXIY+4oeRkEhrfoyoLpEiGSUCvs+EODbjfzOBvBpMFRf/9J8tOmqdIEJYgYENc2VyNCJ/KgMI+CoRFkLcGpWZP9gOYEbn1JqQvAxKD2EU1NYHHZx15EH0M8zHNi3D3uabYS9EWZyD012f0WmnjVk88x8Nj5KBDTm1sk4431ePyzmbj60lmSgQem5AH6M8IyroYeoNEbipkkIjEogTXyUoxJ+kGLgpbi/laD/9U/AU3/leuBxT67Bj59J7S00kHLBT6lsekC4jALaVmwODaZc2pwbGSpGsVxH8NR6ob43wXDH8TbW/H72Z38W733ve00YOhH5ud8cN85pjQ9/+MN47GMfu6m97EZwegDcCFIHlCf19jVq1HSZ6yq3kDvPD6XIz4O3iQck3gtjuTCOLa1KThMVFeYoYvmpT+GTN/wK9nzyMzg46sKLR/QzEiYD3RKTsolRNkJiWE5n69p/1L9vTfyt0UBBz0512Nqe6fBy1teDL4ouJhWWpoi1JpCIT/15DRpuHN+J4pukqaAkmw8/TmQs7sRgHfcuHcfqcIjOTAcH2QkeFZgalegMc5nmQM40OMMwMOZHUVaISKpGfFuCn9sNcsHxHIn8NgQ/TC1chgKk+wuMC6DVCJAN+HljVOk0vuAXGH/b1+KpN7wJuPgKgPQW+1Aur5a8eH3rNb6dTweXdSWt6hsZyxNFITQ6N311gVUl7rVkp4DJnwy8dvTtJfj93M/9HN7//vfXaa/uLH+6aS//TSIzdf7I89PpDvcK5o65NT/dGS5DEHOnPeTObwFX014lQWvkp3cHTXs3qA1cm6BVCHn1wW4XsR+j2Rtjhh2+3hLuevd7MHjvB3Fw6STaaYHAq9AfGGpZHDWkfU5fX5rV7D7OjSMg2FADnlPfE3+PjSdTYAE/pr+Or8upwK8GWzsaGSBCRmoLKTRphAe6K7hj8RjWQmB6roOFRhszObC3X6EhADiSCHDksURETUkqFG+An5vFTkZ+W2W454qykBxDkawykvVZYDQYGeg2Ux/FkNXOEH5zDv8elghf8Cxc9dpfAC54HJBSUnhzvV+xQyltvJ6VlqKBkhtsEfy05KXryhVeljX4uevp2cpreFJQRbfL9zzlbO/P//zPg3QXbUy44KdhqxYYL7zwQvzjP/6jzOry4db0tDPLD6GcHJcvqIDmApib/2uHRvN+bl8BVkNat8sjw01eJbSFVQ9I/Agz3QxBdw1RCxh8+H/h9uvehpk77sJsOcZUDAys7BeVfjlqs2tkdHZBT665LVBBOH6M5LS2Z4FPpLAsqdnI2wuLbNNcqNb76otFANVEhaYOaBoUvLpDassNM/jjAh6tNJMQx8shbl9fxJFugQsuaGEKEfbnAaZHFZJhDm+coeSEB+lTZSbNgcmPMEn9cTu8sqwJsM4hWTWT9vKR+yVGdjqDg1MpRZkzYExCdGMWd7RjLLz0+3HBj/8IsP9ylGFT1nOvX7ccZu5nft3R1evfDXy02anruVQXrfnr4IS7jPYW9Cx21+P3vWPDgyTnV7ziFfiDP/iD+ipwwc+9NPgBKE7AyI8/ibiad2uKOxl2usREbpe/TwKi7rDL+9Nw2QVHBWfdJ5nY8H2sjUeopqel+LyHFdreGjAdAJ+/FYff8k4M//6jmDpxDPuoMsHZS/H1DTEc5kictv7ZhYFH57trdCRYZA9BDRyM7IRjazQAZTBeaoIEMkZ+ZvKD3dua3yUTbxtAJ5vUlNe+mZ5v7PhyHphpa9ynLl9FGzFUaYB7Rqu4c3VdJNjT1MN82MR8GWF6UCIdFogKEni5d2NuxUQ+zv5vxXtUADwfwG9g53Kb/Jy2Jd+rAoySaXzxwBwue91PofmcbwNmLkLfS+prWoMUjQTdRpQCnBuZyX1gsmFlj6NbNnMbIZqN6vfovqcLgvy7Ys1WV5d35MiRioRlKrrojuibKsLq63yTQ4cO4R/+4R+wf/9+KW7yNZfgrJGaorWmrXJHyfNtaTBcb9K+jusoCGpouwk86dERkFtUIZqZQV4UmKkC45EajYDjR9B7///A4T/8U7T/7TYcjCMg64lsj5d46A0qNCXtfXQCz7nwqaVXoWmjs0MKHnUrSqJA0wWuLygxweHkxwbYuWmvRnoKgG7aVPLC8IF+mSHxQzQow5RVMt2RlTl6aYB+O8S/HF2CnwBTnRCzfoq5oYfOEGiNIUSpwlKlNPYz8ZPLId38oeq0WyO/c6Tu54ptMeXt2wmNDqNTihT4AdZKH8tpB4uXXYivvv4VCJ7+VPTjefSrSK5TLWupkLELgPw7U9TJspZGhSpsMFlK43fGa19HYjVA0iBLy2GT47TEMGLFjsIGR48era677jq8613vegi9RXfEZVazy0snt4svvrjesCspw3+zvby5NmdOAO6M29XhDvKA6cAyQ9RJwxG9S7jDzbpf9AigSXVETbhWExGJq7xaOImNATDuA//6r/in17wRV975IBaWllHydb+An/joDUo0zgkfhXMBhs7iPlgg2GoP6lkcG+1pE0OAjRGdE/lpw0P+JvxnQ9vSSGvyHlf4Fca8EZYVUg7iM/KzUQ6lsPqRh147xC3HVnGcdgkt4JLOPJrdAq1uhraQhJlJ5GYsjPso3dxK0mIy3cgg2fSYEDc4myTnzdGqud3wGBH8JPIDMON7WOtXaJKZN3sAn1xfw8Jzvw2XvuW1GLRSFOkCRpVZmNc+r1+3MekyOghgBD996AQXl9FO8FaZpDsZpmCpNzIuP6n1p387JfgdPny4uvbaa/F7v/d7tXqLnjRus0N3+LLLLpNuLxsf6vSmqalGeZODxrozBLlJPo+SqInobIa4A8pab+R7byVzzTEjv6zEqCYUsUMPnjiTk9MyArIBsHQM99z4Wxi/7//BpV0OVS/LuE1CRyk2it0z4Cxe/4/at96mE6rHYwOwlDVsUt46qpPIz3R29TxTnp/71dappt2w9Pg90l3MZINXcOxR7ovyJGeFHs8rXo7VEDiSFVjOgCkPuHh6BnvLBNVaF0HAyY/cGKMTizkVYhkEhF1Dv94Mu2rrKTW/sxj5yY3FHlaSlGVPeUx8YGhrfm26tI2BTtLBUT/EPTMdXPkTL8bsS16A4fQUsqAjjRAC2FZ8XO368qdS4DQiVBobf9eoUSM6XY+/K/gRP/i7W/fnusQNDcDcJgqXJw1mu4d3zz33VK9+9avxwQ9+sB5tmwQ9d8qDjQ4al5PsTBR3P5weAAWx+mS0764sbiVBuum1pr0EP7dOoHU+PQBaQxRgLEohZCYcik7SDQ0dKcWQj8V4fQT87d/j5lf+Mh6zuAJ0F5FWQyniWrGJRy3unBMffKvimINabh2NpGaT1jrOLE6Up4BYn3dWNMH9nG7jQd6GNWCvwki07IS9grCoEJP+WQGDskA0PYXjxRh3dIfoA9ifBtjfnoM/GCHOxojE1c2UTwigPCeN0qDu/QSbwJnvPZs8Px6LSd/eeuLDgl+z8jDkLO70Am6lJ87XPw1X//xPA0+8AsPZWQxLzgabUoSKEruTWPVNbGLyS8tZXIfrqlT9JGZo4OM6uykAKmgy2pzMNIkbBL8d016C38te9jL8xV/8RS1qoDusIEh+joarpLhQ5p5jbty4psQKWBr6Tgob8MPqGIsaEGtjRT+Mqjq4BUy35qddZO6fHCQaVvu+eLPGcQKf/D6e8BK7mwkQ8HS9627c96YbkX3sJsyuncR0wZR4KLpjssju4+wdgdMEv40dNNMb8rBp7aYLZmKaQxolzmNyrlbER5niBhVY9iNxmfPfSWbmwH0/Ei5h16uwlGc4WlZgLNEKgD3tDprjDGlJeQDTOOEMKxVhmO5yYkxc4OpZE7sj5wj4GUEDs0+y76YBLseD0R+BOfECjKMUD8DD4ZkpPPbHXowLf+gHUU7PYthsYyTafH49lKBTFpNgpFQ2xQyX/8dllcs7WbvTJqlmjG6zlPutJbat3o/L7gh+d999d/WTP/mT+OhHPyqA4tb3dLzMBb8nPelJkvYS/DREnezeKphxh7Rp4ranNZrTEFWB083j9TU9SG7zZaNbZHxXTb3FeDtUXiAnom/Br/BHCKjp9eGP4aa3vQMX3vcADowHKIZdpEZLcfdxNo/AaYIf72eTvDm5OVtW8WYA3Fi4Br8JNRXBTtHYpI6dqXONfXZ/DQgw8osYBdJshw00ijO1m3gwG+Ke0VgiwNkQ2J+kaNIQyQ+sM5zx6w2sPPuGjYKNAh/CgTl7B998bvP+7F4r+LlJOq1Bx51p/Ouoi9a3fBO+5mU/jfDqpwKteYwoGcJBAyGeW5Udp3Or34l77fK99JqWyNvaTOr6+nOS2TGJH26wpUdQByC0y3vKbu/nP//56sUvfjE++9nP1jplk5GfFiH5+rOe9SzpDJM8yNddgNMP5kZobqtZEZ7o7u6o1vY0tNX318hQ7kyBETxUhDcHthQ9sLygTA71vWhq5EnqQmNq9uKS6RTxsA+cOIFPvf46dD78cexfPIEYYwN+Oll/9s7BR/c7bwd+9qi4FJiN89KJA7fp1GuE59socevFPGMnyUkC61/BiEeU8ZnGsnRMEPTIKqBSSYQVlDieDfFgUUqf9yAxkd3iiLPiHgJrVk7ZtJCpr02BN6kabApFz97XT6DPbORHoJdJlboGyP3yMUaJXmcan5tr4vIf/2Hs/5EXo5jfj6C5R5pD1MnkwVKgUdk597rX61g7swqKGlzxd50LVkqLdmtdeXttdLplMSU5T1Lq5ObmeRIZbvfwPv7xj1c/+IM/iPvuu68uGCt/Rj6+FRfQnz/8wz+MG2+8UcDPzb1dwGJXRz0+FN3l7hJF0g1yW+HujulYnL7m0mR44CYJi5w/ZMl6WAwxGI2Qc86yoF4Ei+Bsa5RodxposIJdDjH4ZJVzGwAAIABJREFU4z/DyRv+Oxqf/xxmkgriucoC9S7V5exdgfZi2+4r2IoA7e7s5qT2oR9D7pETUZ/bRGFkow85n2wqyIhIDJAoBxj6SAtSuirkYYRRGuF4McLJ/kjS2zbVjuIQzTBCmJu0l+T5iFEQlaDdtPccivwE/JzIbzP4cUcpBgeszM7A+85vwp6XvAh4xtPQbcyi5THzUx9OcwQn2RwKQKrMxOtXhY4nvymlsyjzg3/X9XQyZCsGifYC+NONGolNXH5H0/IPfehD1Qtf+EIsLy/XYOZOWCjoEbiI4BRBeMMb3iDg55IQ9Y250+ywKPhpaszXt2qFuwBH0FQpfL0b6F3CBT+tA7C769NIJR9ibTyU9CSqAhlzC31TSKXy7lQnBrwB8MCDOPyfX4XBhz+KS1oR8uVlxJaeMGnW7Fpams4gaQ3Wsvksd+nOHlKdgXc+w+A3uccPaXhYIdSN9NTUwTjhwCgwpAvcqESQ0WOWmoMxMqpCkwuHCnd2B2gQ/CIfnThBqwCSvERC8JOw1aQWIhFvI8ov183WbVjomNxDt719aC3dbis5zyjXnPOk6/BoBBgHIYbNJo7tmcaVL/+/gGu+A8P5BYxb8/CGCTqpJ57vfmA0ATR604amXrtbUdk03dXvh3jB65/LquqTpsfK/9VsUa9/bbAqhUaDMd22dpC3jfze9ra3iZgpwY8AwzcnOk8qoPI1frh3vOMdYKRInw5VfObOuKjsRnDaNOEOuGmvhrDcBndyshWudxLd7iQBWkCTtx4Z7x1jsRygJ6NGHpLSRzryjHBpHCFKAviNCjj+IPCRm/CJG34Nnc/fhYtKoClmK0PkVOkIKxE/oHgHzc61JkixR+qd8WSR08KKogo5ejdqPAOI+JXbpNQSJ+goCiq1wb2a+VRGQ1AaAp6HfhRhrdXBF06eEIn3Q40Il8YdxOs9xGWGVhhL3lyAxt0GIExtjbVKwwMUaNoh9d+pKsDIlJEbPwPPdUOz0UxG19x+C4x0R6SKdEKMUKG7XqAFH3HQwrgKsRhHWLn0AjzxJ34IuObbxJ6ym7QRduaFIiYmRZS7slMCCn6uWLFmkfLZrUePO6amAEnwY9DEbWi3WJukKoigWOD2DAiIGmy5fQK+fkpVl5e//OXVb/3Wb21KUxWwFPCUj8P8+e1vfzue/exni7SVkhNdIiOX1QjOPYW5TW2Fb0eCVIc2/XCax3M7Gvm5tULepTAw+mrH/SH6nulepIWPqZEvd+uk2YTXpogfFTmGwGdvxd3v+j10//zvcOFqD51yBK/si7GylxifV84xJjmlr6ShjMLza/CjyR8zBTnZFPx2AfArh1bn0Dv1whiLzQ5OVhVOrC+JWO5BAJfOLiAtC4xWV6QeSAVoghTv1TX4yTif9fjYIRQ8FfiJDp9zPm6QpjfAr54qeQjOEoBNL2fE/YsSBEixNiiw7sfoX7Afl734+Wg8+5uAKy/HihegCBpotOcQxaQd1WYBsg8EPa3BKejpTwUjFRw9VdqrkaSuRyzayhRtp7T3lKou3/It31JRqEB5NgQu/nsr7XuqNxMo6c+rDQ/dSQVAd7hZQVQReXK4WYUQlCSt7WweGC2g6jY0atRlBUwpVd4dYIwCq0mBUWBY9knuoz30EOYeguk21taWMfJH2NM2Pq34n3+Jf73hHbh4rY/26jLCqif1QVDlmUPcvKNl5k4aCl2Bd3t2klkcN5wtcYhQ28Fd8DuHIOkrtytjP8RqkMJvd7DaXcXhrC81sv1T9ARpAmtd7BnyZqxWqTw/LfFFJovYEKFvxjb7rPzobRBQqCr2b+qzO7ktKddYMrOJcs3DRIgVgiQA8gIUrMmiCOthjJNRjMaVj8eB//CNaL3ge4FDB4FmA6vjAmWYIkrbCL0QnBY14EYrTzNHqzS2SfDTGpyr4q7XuWKINkv0mtco0B1pc9fhcsod1uzTzTS53qQN7qaA7Ou+7uuqz3zmM7Uig/5RAYsfQnX16PD27ne/W9zb+LoKG2hnx21X89/uhAa36+bq+j6TrW6+7tYPdT3N/932tYy2sWcRAL0GxKw6hI8EPlL6lReeGCVXaYgeBvC6K5gOImBxDXf+7C9icNMncWjQQ3PcQ8XTNqzEe0BMW3LItAjBz5xQtirkmaK4jE/x1d2GyVcObc6xdyroaUEjnti4Fy5lfdxZjLEMoNkCLp6ZxdzSCNPjCrHcKHmLZRJMg3BjDEQ16NOqAW4BgJsnNDY37tQYajKFF+BzWDc8x6MkQjkGTlQFlmZnEDzpCjzmec9B/N3PAfYdANKmqDznnI2KU4yzEgVFQWh2Vozg+Sald4Mc9/rfju6mQKbLuvih171iCIHQBVZ9L2KTYoaW0lyajDtON3n6eDfddFN122234dixY9Lxvf3223HixAn5fWlpqR55Y1T2ohe9SIyOCH5aZNQ0VA6qTW11vm/yzbYLi3U9l+Q8ua4rdliH0hXQCCJ4cYAxi3cIpBZBefqQ1eoCWFtewTgC4vkWMOxieNsdWP2XT+F/3fB2XL4+wJPHGeaGPXglPUfGopakxgusVZOxb04Wc/aJxu0WXbJz7Lrc3Z2vwBFgxY4OFfRpS8IUeTvFneM1fK6foxsAF8zFuDhLsDCCKEKH4u+boajoB0KtzK1untuEgdtEf/UEjLOaC3jyb2eMrQ5uLAiu58CepIEq9/EA56Cf/mRc8PxrEF7zrcBjLzOpEOtBtGMTwreHXn+I8XofaZJglI+MMyKHDcJwkwub+xVoRjhJhdGIjdf+dimxixvcjssP1tE2nRRx35Pb3tG0fG1trSI6aj7NhRcXFwX8jh8/jltuuUV+J1P6W7/1W/HjP/7joo7KIiM/iHJ4NCLjdtwZ3ckDoMIGk3VCojbzeh1v2wr8VOW5bmmTUkAv1yRE2WIvLpB0lHwrn9JWRKkIOLG6jnV/jDv+/d/wdx/4AD71J3+O7MQSXpBO45vjBIeyMVpFBp+zwNRpswBI/qymtjr7SPgTbwM7/kMyLNPj3cej8whIz83eHPM4wUojxBEvx93DIVaHwGVTCRbKEPvKEB3OD1MOv8xQ0iaSUxSFDO3Zg+dW5yaO5wT41SnsBFZOAp9z3960QXmdGY4fIghbWOoPsNyZxv4XPQ/T/+mHgKdciWWEiNFGiAiJTXcYsa6vd5H1Bmg2GxhmZAKayM+d7Z2kpWgzxLWfdctiKmywqaZvWe1chxjFn5opupw/gqZGgJN4s6Np+fr6eqUhpdJZCGhqRM6fR44ckTcn6LHRwQe7w0pT0Tqc8nK2EijQMNb9ENrp0caGK3HvgiPX3UrYgOsRlMI0gteM4Mt/xmw6GLNbEWCU5bh38Rj+6d8+jf/7d96Ff/3Q32IqA67yA+wtC7yoM42rKuBg5aE5GsDLR6YeYgJHATr+TrUYdukMbeGhzPhH56W/+6nFJpgASK9zJg1xA8NGA4ezAe7uDzCKgWYS4AI/xd4ywOwgQ5ozVixAAja7vhuVuE2zFQ89uA5f0Z6KVo7NnJeTwOdGeZPULbE0pq/uzB4s9cc4WXpofe3X4IKfeCHwnGditG8PFhEjRZOlcLHxlATTJ5Wtj2Gvi0YjRUbzcOtep+DnDiMIxlp5KfXflevWChRoFqfgJ/Q0+vNYEzX32tfpMx1/VfzYStiA651ytndxcbHiTvMNiaCqia+ERO4UozxlSjP64nIEPwIjIzlFefXe2A7EXDqLght/KmjyPbhtzdndlNolQW5IaNFUJUQQhwgaIQIxxCtlMN2jMWsV4La77sYbfvUt+OCH/hJYXZLzLBxmOOR7mC8rfG+7gavDGE/0EswNh4hGXQRyQprOL1NmnpKGAU9nK3PLlEKzqnjsNjwenSjIuq8U/a1IBickSupLRuiGIVZaEf5ldRl+A9jTSLAfMS4YlOiMMnAChErQBvwmH9tHgG4tT05Bx39aZ3XrKQ2b2srQSl2+Me/Fd6BpUc9v4ItFBf+yS/CEH/p+4IXfA1y4F8fod5wsyElO2ldM+hc/b0Ab5CG6gzUjLFsSrMyEh/J4eQ271y7fTyM/4sUk+ClrhLihvGLBWTuXrXJ2buSnwKcUOJcGo387JfhRyVmpJzp0rLk735yoOvkgUBIQCYRcV0nROtSsnB4FVfdDaOSn3R9Fee3M8P3cndc7gWr86x2B65HUHJA71EhQsYaCUoimjAZP3PMAPvXpW/Dy17wOR1ZXsLZG4LPzSlWFTl5iTwU8CcB/aCf4hqCDi8c5pkY9hHSFY7TX9rGSGws/NjaiwkPCOiC/bJuGnFax+tEJDf+//9QCNrz+rSAro6uAJ0sVIfcirCYhjrY9fH5pGd0SuGQuwhVhB83VPpLRGK0gRkUTdBmBs2Idcl4ZdVdqAk6W+lzwE4AojWgWOaisvcnb21iS+xMxg2Fpxu4jR96Ja4gT9Ef/H3vvAa3XWZ4LPrv+5VQ1S7JccS80m2YwxYAhECABDIRAIBkIKZAypK6VAEnIJZkwyZ1kksCFS7gkuXS4dIceAlyCwQkEY5qLLBfJlnQknfK33eY+797P0avNf2Qys2aZFeloaZ3y772/b3/l+Z63l8g3n4qvHjmMM575JJz78pcBp+/CkThBZ/tpQNI1fSFvJesrR/TZZu3iDCNMMMknSMMOyqzOzi7VlcBPrE57WMlMJekJH7wFmH9ri8w+makYoyRJZpcSI/Sir8gVSdpGXwHFXmVgkXOiaKX0eJ6JqWOy3CoZqZDaW2N9rj7J97IM+zb0fP9iHCD+Z+k5A7rJZN26rJck+NEFhTPbSanvKzEeruJLn/s8/u4tb8MHP/hRFEkXK4xRIsmnRybRKptYtuf5CjiF8cq9EE9f3IWLswo7hgP0ijEwWcMSLbk9F/9YhOiz+pslSz1J9/7Do9u9vCBBTxESpj+j87upRwgVMQZRhKXZGHeHGW4frVnxrDNS4Pz5TVgclRivHkHX0nDU6a8IY4pFFp2sAeToWpOngYRlgp8BQUBDXA1+/KKEYv/D2m9VSSG4dC04IIpxsIpwV2cekwvPw/kvuQbzz3oaMLeASREiTeYxyRnbGyKIG62kJWzIEaaMgCmQVwW6FIqLOmsyv2SFFTh5BuetsNr/Ak2JxiI3cn9RXgFeJ3wQOZL+T4ywjSmeRU6byiDLssqHjagBAY5MxesW1sZz2ltmxN7UYU9t/aCIUU5Dd/kIKSmCXpbGFkaTyK/Qt8XlYg7IWYbxaAW7b/4u/uEjH8L/eM978O1v3tRUWKgzvVg92A61FyUwpmGjsIW6iU6pAJ4UpXj83CZcOJxg83iA1NxeCiyjsILOjNBkTVOBH2ubnvw6sUdA4MeVoJRQJglUhLHILMHjKEI238Oecg3fOzIyGDtnoYMzGUtxZBVJyFVc1sBn0UM10NRg5cXiOiN1G/yiBvyYlZr/LSdho6axnAMEv7yGTxN/6agchBghwP60iz0LW3Hxi34SW3/2ucDZu4CIWX4TYC1AtjzChGGtKWPlKdrm6DDkrxcj71DOAjqo1U1SX3m/O7865KzspUMPkLLoSiSWqKz7lBRBzxSQ+szw64bQZm8SDI9bt7ekwN4oJb2SkZ2hO4tAyLNAvgDl83aYiuitN2roBXk/75NFV20Kxfm7z/Ev65HuEzX2ugR2nOFod965Dx94/7vw1je/Ed/65rcx0yW1T3BkNauzkgdxbcGwIjjEPx6FpOlMXVRhcwFcAeBHF7fh8gI4dTTEbDVBkU9QpjXzY6GbsAzQY5YP6kgaUeXE3v4n9tu38+HV4mcjdloob4iCvn1xB0d6Ee4ux9izVoByyNlBiLM3bUXJSoMGfjVzpL65Nk40NbRNJ1gftFZ1rvExNZCr6jq7/HQd/JqUXMrSUu+z2t0lDGIEaQcreYG1KMDSps3Aw6/EJT//UuBxlzODA/IyRFylwJEC5drE4pjLJLKM10WZIY1CJP0URbcOLaErmAUbNBiiKC3hhv7OfdsuXSkpkHtcFl3p/73hg5hBvPEGUpExPkNRJWKeYoQEv+PW7a2ap3hHZT6EnaFeT7RU0Rj6XUYNgaJHXaWrVickTgs0JbZKLtcW8sHNiuggAFMPKOuzxGdToGYFrv34Z/DmN78Zn/r4RywWt9eNsLqa2YLodBmLmWBA93Xa6LnEmGGSy49OfJa5N8B8VeFCAA9PU1zZ7eOBaYId4zGClWXQAb5O7lhbOMgWmanXsvWeJH8nNvo1YGeiHct/NP6fXC8GZAQxRk6YFbiDbLaPm8er2LOWoWOxwH1sQok+KsRBWK+pvERYNJmhLemCB786zbysugI/Y0lt5mfrtHbDiUImICAzTDHsdnAgn2DY7yI/91xc+HOvQPcpTwZOmUdWZKjiFFEQG+tj380RJ4pQsPIicxRGAdKZLqpOU+SDma5ZRL75Uly/XOBEfgR+3oYg3R9xwKeq9yIxPxP46VneYCLw4/3+S+TpuCmtBH5tJibmRyRnZ7w1xfvkte9jZ5TSyhsnZNFpFy33Hfbgx8FiO7I2834qN8k29+7di/e///342LWfMPBLSc0nA1T0NifoMUwtBIZjptFiDQATTOwkjqIQOZXMxgm5uBKkyHHhbA8/+dDLcNXmTYhuuAEzN+/GhbMLyI8cMX0MFzbVzxbVQUud/T/h9/4JPgBcDdr4NIwxgUF9WDbOALV7CKOFGCGRdHG4l+KeIsNdq2uWEPViFkcnK4q5DkNLhMpws4juWo0orEGumd/G4Ee9nxnnGtcsgh91fHGaIpsUWEWI1dku7kaJ9LQd2Py4x+G0X3klcM65tbtONkHY6xozPby8UgM4I0DYE1qyCc5JjHSmhyCpI55IAJRYm/0k+BEzpjE/JShYf5+G3YpsyY9XekO50in0VtEeIlW6T6JvWxf4AzM/oaoaJvjxJfi/HW7m/Xm8o6KeIeYnlqiBaN/nd448wKUvtNOU6cNXV61GML/uuOMOfPCDH7T/119/PZaWjiBMZuoJKEYIq0k9EXRC5mQ1AoN93rhAE74yMNMG/xgjjmZx2aWX4seeeAVe9qNPwNZuhL1veCNu+fv34cIowWzO3GxNSBvtybawG7G3SW11giPACfz6soNS/0WEy2tWxoOSVtfGNcQY4BgoGCXRmcVKv4dvFwPsWz5iiRDoUDKbhhatxCS8dSboGlZNBLYRNujbEPzM2GFGj3o6KPbSQ4HVODvdHgZZiSVmbtk0h5W5Hk5/2GXY8cIXAFc9EfnMIuIh+WlgqYzGQYV78hWzovbGQL+MLFOSJX7tpEj7PUSM+9T+akzS7ZRWfmHIm8P7AHrJz4u9XrwVAVL0V3uxES+UBFnYpefeq84vz/N1g4c3TuhFxOxkaODv6pAyMoviCgh9Zgf9TWAmY4dHabUhC6/vB8H3xhtvtNT5n/70p/Gtb33Lok1MWqeugcG4dv7mpjyuszvXB3IUA5NxE4NrmMjTqlYcR0mM/uw8nvrUZ+Jnf/YluPzyizCbrQIrh5B/9Frc/NZ3YOaWPZhfXkM/zxBWBEDvSlCXKfx/K/6edJX5j4CZAj+uOqpRcmNdSohKX1DKF/wbIyTCiq4tMZbjCHfNRBYltHTgEBZYiyIJMNvpoJtXSPISqUUv0ZBQ+wGS1dVW4cYTptH5habOYZtknkfXp8TucQHMdmawklXYTzKxcwuGu7bhomc8GfM//zJgfjOWgw5mhzTPhEAaYhCXOERXlsnYDHwEv7RgbkygiCMrFZtGzFPdJPqw5B91YgPtYenkNMtybfMOyrqGnxFoZexsG2CpJpOhxOMRf27f5/GGbbUTIPtVFywtLVXe/UQPl86t7ecn5aQHON9Z3uertxG8qOjk9aS9RPiDBw+uh8gp6wL7wBeUgpKi7U033WSJFBhix5hj3su25NcTM3NuktrfxqOhJS41QYSmeebgo1MTfw8DRGGdscASHQB49GMeg+c85xq89CX/G4bZGMl8H13qXpaXgYPLlvnln/74/8SZqys4jRg7WrHEjXEvwKSsMBoDM90OwvHEAFBfzfKckqLt+90VeM99Xbf1PwIE3XfvIOFWHKiZY5e5RbOuRKGWHTkMMIpDDKMIKwixe7iGVQBnzHVx5sw84uU1pIMRemlsMcA0243o81cyQ0wTb25BHSECpswqCL0N62QKwbg2cJCMdosEw7xAt3MK9oYR9mydxWUvexF6P/1sM+SNZjabU3aYFfYc+sYwXDTud5FEiSVwrcu71vSuLEqMswkm4wlKZqlmlEojvnLvK+28pEXv4uYzPukeSYU+wsPPp/cCkUuLd6fhz6onJDCUIZY4Qclxoy8DP3XEy9RKOe+NE3qIDzQWo+Mz+HLt2F6CH0GPX8rUqpcgKLJzBEv+5zP27dtn1eHe85734DOf+Yy9GGOMvSMj7zdQoyK28S/i7xoExfMpZTbFcAOaIMD27dvxrGc9Cy94wQtwwQXnYdMmJm4sUEY9E43TfIJwXAJf+RoO/O3fYe+1H8HCwXuwOcjM030woR6RzLGDtcEYc0yXzYDwhvoL/ARs9t1aPwl+9x1I/XC2PIwTLCU9LAXAgeEyxhWwIwbO2rwF3UmOweEjmEnoCFMaUBFAGWZm6eab5RSFZJMlSiZLoMhN4GOWqiaJ9Gwyi3EWYxkpjmzajIWrH4PtjN19xP2xMqFuLl0vrS73kbZ6yntkeNFWEV2ePLXrdGjf8Zpp4W18Bp/vY3vVD/npte8ToOo6Eib22WMQ2yWTPG7dXoKfAEx+enyITx0tSisfQA6ATNreyjsN/CQSyxBC6ws7xcwxBDy2wwG4/fbb8alPfcrqB3/5y1+21UofHY/cbEtWZ1FmxSN7UVmg6Kk3r7vyyivx8pe/HI961KMsXG9ubgZZOURlisJObc4YDpFQnCYD/OIXsPu/vQV7P/dZ7BgMcfbcLFaXVk0X0+v1MRgOLORHB+Mx2TNMz+gSI/j990NSuvCHExJOnF6NI4rAnSYf4DL2jAcWH3zqYoqFmT6CI6tYGJboUXZukqEa4WP6+cbbwMItm8JD9A3Uf5K43OLe57G/AO4IY2y64uE47xdfBjz+SsvUu0pRk3kr41p6Enh4/ZxYltfDycBAUNL+5f4mAJFwqEaPF2vlN0wi4iM8+Aw+u403Xh8ovZ5sCN7jQzihbPAyhkhCPS74HTx4cB38+CB2zJuXp1lY+DlZHF9EgCSAnJbVhZ0mWFL+5s8Ue5WChr+zGtxb3vIWfOMb37CVr6gRucjoWv3e1hdKJ+ATsAoUOahnnnkmXvziF+PHf/zHDVA5QQS/Q0eWsPmURYR0M6DNd5KjGE0sYBv5ELjtZuBLX8CX/+t/RfW1G3Bpfw49Jk8djdElT2Qc8nhYn7jO/0rbV4WsN66vcOJs9JNv+v0jkFk94Aig6qYCDk0GuLWqLCX+4hxwvy3bMLN3BfNZXQmO0kMeFKbbyxtXg2BSM0KLM6+TGDWWvgjjILbkpHfQ0fqi83DZi1+I6HnPAeZmMR4OkCUpxpMcUZx8H/hxj/C/ByHhgzcyKB8AcUOubPzbtC9iAPeo8oDyeqmy2nU62uDH+2T9VSIVT7amZXX5d4m9nvmJhgpRPfVlxxTbK/CzMW+Cm70jswZBHadYy3vPOecc0+O99rWvxQ033IBvf/vbphck0PFa71zdDlOR0pQvx36qWJKSIpBZklXu2rULT33qU/Hc5z4XF154oTFOAjD7yYmYXZhFp1dng4loOJGGmiuoGqFc2otweQl73/1e7H77ezF3yx24H5W/o4HlcOsmqTlCe8dTeeFL7FU2DVntTvoGnoTB9T3R1IaZ5CW6zJXXS3HrZA03ZbVj/Rlb+zh1GGHTGOgVJcKyQFZlyKMCk5TOCgHCUVXnnGyS7rJQYY2LKdaiFHsImBedh7NfeA3mnvssYNcuIO4gm1QYjnMr+8qQOu5v7jkxuI3S0snAQNCS2Kv9qiCGaeDHPacgBgGeQMx6m6YGtu24XomvAk25wGkMeY8CINori/1apgS3wZfF9nqnQVFfGTz4XeKuANAPAJ/rfQAVjqIX4/NUGInARuDjNQRBJkZ9+9vfbhlipMfzQKeT4RiJsckbJsuS2ldhdb7L1q1bcc011xjTo6jLNpUwgWI0k7FygvbefRcWty1aCtQ0J+LRRFzrTI7kI5TjI9hSjoHv3Yy9f/dO3PaeD2HngWWcWoUoJmvmLkOxV+Dnga85jK3r5mqj3IAuk+5JGDixR8AKJKU04JWWNZyW1JVOgnuqDHeMCkuGcP5MD/NFiIUqQJcAmDMXYI6sY55aViVO+SQtjI2Zzbk+gy6WO13s2zSPs579NCy+7EXABedgle4q3Xn0ggQrR4aIKTdXtbTnDReyrnrVkaS7jSy63Lttbw7NsLcEexWVRFjhjSRN7Wu2KbyR3t8bUyRieyOI3kUS6obgR1eXdmCwZ14CRq9kVMekWxP4SWTWtQpVkaWXzIsxuvz9D/7gDwz8vE7PKy3Zhn7XBKgdib+8hkYOoTudoJ/97GdbdbkHP/jBBni81ovA7BszVLMPO3buwMpg2fyhokmAMEgRdboYoMRKNEGaVpjNB+iNRsBXv4Z73v4eHPz4Z7BlaQWbshz5ZNWMIEeNHUdTs63HYbqRPxYEla/jpKf0iQqBNfjVrC1nfS2uw6SDLO3iztEAtxWZOS13uzG2xik2FwEWxwXSPEcZVwij0lJjyf3F9HwFMIm6GPfmsDQ3i62PfzQ2P+vpwKMfjnG3gyVah5MZdKqO5enrWBhInZTYA4hYoAc/r//Tz9LpC7S43+QWp2v8/hWZEpDyd6/OEvkSxnhRV9KlQFrPF15pHfk+y/I7bY0FNPV6uquLlKWZej2v7JRo68Pb/Od6EQU4E4AINjt27DAnZbIyirlkZvxdmV/Urneb4d/EBNkGB0p95Wdie0ywetVVV9kzH/KQhxjoycdHrjSaHD2H949GQ2TZxFwIilGtVY6GUAU1AAAgAElEQVQ6fQyrEpM0wMJMiggZeuNVYDwBPv8FfONP/wKDr/4rzk/7mBuNUA1WEVttVo9yR4vUKNbTHF49A2wC2E9mhzlRoa/xB2z0xRZ2TsfkIkaGCMMwsazQX1o7jLADbJ3tYEfYwc61Av1Rjqhi6dY6kahiTJh/chilGM7MYWVxEQc2LeCK3/p14KGXAf0u9oUh+ttPw9LyAIPlEc45bYvpCBlHLEOBAMaXnxXYSOQUK2yTH17nAxw8+PFexfZ6NijXNREw4of35uDvCm/z2KD+KtuTiJf6bxJXEFhSlOMyP4mobEgvqKSmMmMLqfmgdoICLzbzZ198XIDFZ0s5+pKXvMSiNNrAJ/2ip7dqX+3yGiVUZeQHmd5jH/tYPOIRj7BBoojLl5YCVH6HAlFZjPi8Mi8wWF5GnlOADREyvxrdpZmEodtFz+qClOgwOpNlL9dWgC9fh+/8lzfjzs/8E84NU8wdWcUsE6jSVizLBp0TeAqbj2FtDBEIygjCJAltF5gTFwZOzDc3dUkTCWJ+eRZOxqC2BAUSHOpG+HYyxG2MYqiA02cjXBLPY8uoQjQYISomiOKyDlMPYwyjBDdPhjgwN4tdVz8e5/3Y04BHPcoMKlmnj6wzg3GQYMSGky76vQCzDHdviotpFuSPx30ovZ4YGfesT2rSnjmFqEp3yL0oXOF9JCNiZpIQ+V2Z2tVe2/OkrQ/07K5dt1fAKAPMhuBXFMUxER5Ca4WbeHFXdFYmbe+g7FFe6C/01YvwBb/4xS/iNa95jbE/AaPcV3S9GJ9A1VuU+NnZZ59t+rxnPvOZOO+888wxmm2oroj0ADRqUMxW+i2xRp0gVV5gvDJAXpR14gLqN+k4WgXoxV10eszfw2SQOYJySPdU4J69GH3ik7jhPR/A6le+hguLEIujDAF1MeWYlyNhuhjGYBasbqDECE24E9mf1fylx3+z4k/MvX/yrZ2+WOkLLDmpRS3FWE0i7J0JsKdYxd5xiaQCzklCnBnPYnHI2LU1dMMIq1T2IcRkbhP2LvSxdr/Tcc41z8CW515jfyfgBXTlinpWgY3prLJuauubqYrJIqXX56R4P14CiSdHPohBICORmfcKxKaBnwyhAi6v3xfZkgXXu7S1jSHCIbXvyZbwSvrH40Z4MKWVt+RqRbIzPs7Wy/EEv40qtMmSykHwYMnnMjffq171Krz3ve+1QfK02StBidjK0qCBJ8BdccUVVkGORdN37ty5vnl4LUPeRJEp9oqB6rTxRhljfaRmRYVsZYScfotRZaewnbtViDnmHk/j2negAsZhhg5TukzWgP334NCHPoqv//d3Y+5bt2DHMEOPMcBZhoRhdsYj6+pcHvzqNERKXVSHx9UJiU5+nbAj0ACgrUmrtsoVwZCiEEUYYRSFWOkQANewb62y5XhWJ8I51QxmJozsyBB1+zhUVrgzCRE8+GKc/xPPRPdpVwOn7cLK2ghlkaAziZBWCcoqwDgKMJpJEKYx+nSPYRaaJmW8wI/EgfvKkxpJTdr7HjBlZFCVRfny8RrpBVVoyOsO7fh3WV3a9/HzaZXdJBHKAVrSorBM6q17zefXBj9ZWPjAjZKZKkDZD5oGTinn1UFZZxipcfXVV1uJTJ4CAki/8GUZ5r3sOIHwaU97mjG9Bz3oQQZ6vEYTwe/STwrUFCPI96DM306eui7CE8tWxpauZxzV5QQjVKCmbzbowpQtHa4MILcQYlbfWgGqDLj1Vixd+0nc+Ja/w9zeA+gNxthqiRAKVKNVBMiRRhEquu3w/ia9uLFay9t2EvxOWMDb4MWtKqCpSagS4foIMaHBrj+Hw70Qe1aPYB/DKgGcH/axvTeP0WSMSSfFQYbLnXoKznrWj2LLC58LnHM6VsoCgzxAlMeYGQdILKNzYJlnhr0QVRJhodtb1xmqW9q/AhQBFL+TRCiKQ/ta+47AJcusJ0u6z+sKPW5wP4ps+TYlAfo221hFaa9t8OB9Aubj5vMbjUZGPXSxTNJephaqe8ReFx2Z2smdGnppiZg+BI0uLZdeeqmxNLqb8HfRVA08B1asj24qr3vd68xHT1Xj/AnDlyaICmT5XScWB5qOzH4SNFnrRhMCUFEnRsiCMUom7Q5Ky08WV7GJH0HUsQwxYZfib4XJ6kHM93hPAey+FUvveg/u+scvYP83voVtWYUz4y5S6h0nA6RJhIql/RjgriwfjcuLZfo4SfpOcPxrUhDZKNSOy+O4Tk5gSTNIBbM6WWjV6+FICOwer2EpqwwAF7qL6M7P43bmnTz7TDzkec9G7+k/Apy+E1m/g0l/DoNJgbgM0Z0AcV4XTSqjCpOESd1Yb7iueSOA0/7SxIi5yeghrBBeyJDorbR6Rtsqq2d6VxUBpxdlvVg87R6vipPPoK7z/RTobrTIgsOHD39fbK90bQKQ9sAI4WWZkdOxLME+bY2sObyHoHfxxReb9ZesjjG4SnrgX5IDQXGVNYLpEkO9HfWIDInjF+/V6SOglCjeNm0rnlhM8ZjJRIyZ3owleK5opKhGQJRbsHbBU3cCFFmMyaiwisAJ9YLlGJ2kREp9IEXgu+7A8rveg+ve9yFUt96Js4sI24oKnfEQacVEC3U6LNVWsExaJxManOCgt77arTRQna+FkRvMB1hLCpagowR6UYTRqKizw3TncKib4vbBKvZOxlgDsHn7LsyceQYueOLjsP0ZPwpccK4l+DjILM9zC0iSHiJGMFmKq9wO94jZX6oMWZZjOKS+LzrGCKHYXmVtkqQk44UkK79n9bP2ofaZJ1WyzArcpCuUXtHjhsRWjzWy6HpwVX5Q71csdsjn32tsr/RtegBvOp63Nq9XbK+sM0JwAWYbhAR+l112GW699dZ10BMz9IyPzyJr+4Vf+AUDP5XIJADK0kT/QAIbgVCT5b3D2S9ez8/YV/kceiUrrbszc7NgajJjYYwVCsaWsnsVJdYmBapJgiRLEK/RoTlCvxujiDJM0hz9bgUMDgM33ohDH/sUbvn4PyL49q04ZZSZH2BYDNf9AM2nS6B30tH5JPjZCLDkVsc0xEXIrCxMiVVnJrK1QrMHyygMm9RYQRdFbw57I+Cb5RpuY/LehU14/POeh4sYvXHGLkziBJPuDPKgg7VhZhITqzjQJELzG1O/xfxfZZgMJ1gZ0FRcSz9idW2Dpp8sYoMMDCJFft8pTG3aBMt9RuAnksVreZ9KV7bvVZbndlYXPsdneW/fx88PHz684Voz5ic526OnOqPAY7E7gZz3A/LuLBw4Apcswd5UTqZHl5TvfOc76xXe5dMjZ2VvrWE87p/92Z+Z3o6Dzvu9IYQvTqOM0F8niY/zk/VJBpZj/AbjFN3+DOKotsAioFJkYqFrh6sxltfGiKouNnUWES7nCEY5+v0OsjDDKMkxPxMDB/fWqaPvPoB9b3s7vvM/PoK5vftx+qREf20VnYr2taJOMSSQddOxkegrsFSkyPqGOCkq/9AA5zGhjPdyoPlpO+rezojdjlXwKEKuPXr4sVRW4xlAqTcHevRGRhfjSYBB0MXhxTl8bzHGLUmFO8sKVz3/+Xj0c56JZOcOHGSp1biDbjJrNTvSTteqrbGMNVdhiAIxHWnKCUYrw9o814CfGBX3iM/OIoOF1FvTwE/38j5ZWL0LHN/AW2X5uwe/dpZntcnrtIeFRT6KRFKiN2iK+fH5x01pdW/g5+V2rTpZdDygyDeInVDxcZ0kkst5/dOf/nRLSuoZmNcL+tx/1Pkx/I3AyL/TWswvPo+GD+oM2a5OG882dbqIAU4DP+YD5OJIErq4cPUSomr3lEE+wWA4YtSv1UYlOAZ1rScknRhJr4PYnPjoIc+YojGw5zbc9ZGP4Vvvfh/6N3wX51YB0tVDWLBKSayAnoHJJS3XKu0oTa2HYwGwzhbNMOM6WULtwU8doQ+RW0eAk2B4n4Hhui63NT9HeVv9k4/2kXWfc0keVhjzowN/iSDOMcozDBmfGwFzfSBfqR0OInqbduawt4ywOw6RPOz+OP2pV2PhkY/Af3rrW3DK6afjOS98AU4/91zs2XMHFhYWEYa1T14Y1ZXWuLKZzpd9qNjOYIjC9H11Tj7pziX1KTJqGvgpnl7sz/ZFkthe5Hcvego0vQucdIQCrTZj9FZfucFwD8u9hfcJN4g30xIb8L7jgt+hQ4e+L7bXi71icFphssywIwQWhZ9o8OQEOa0zRP5XvOIV+Nu//VsTRzWAHvzI4pQt5pJLLsG73/1u8+Vje3wRxQdTD0gdolgfT45poSxKxT9N7BVQe9qu95SvkyJcvAndT/KYgeVxYM6m5gh903ex/xOfwu3v/SBW/+d1uHxxM3Bwv+l0+tTbdAJUZQWmDDS8bQBQyS75nbVCrGbIOvjV9ULqdPz1bjrJBO8zzFtv2ApbNeEVx5SutCuOurCr4FDN4psC5YaIhKLUkpUyDX7EPJGdGqQYpmbJSO3QizAsUhyOeziwaRPyc87C2T96NTZd80zg9NPwbzffhL//+783/dYrX/lKSxrC2HmuWYq9PjLC/8y94de3iI70dh7E/P73zE+Ayba0L9qYoXulKhNL1J7k52KM3pAqvaHcWeQdIsOrGOpGCRH4fGLERl/B8vLyVIOHnAT9i6jTspbydzEqiasEEmVZ0PUCJRo6/uZv/ga/8zu/YwgukddHeki/x88p7r7pTW+ysDW+hF6WkyxfQClJvdHFW6WV33+qwaPJI8Z7vSFEFiy5+niTvtgs74nDBEHBYG5CUgZU4/r7nbdj9cPX4pYPfhT59d/AaZMS8/RrLOleSj1OiElYYo2B6EldgrDDDL1Nxa2w4kldV8GpiZ1PllqnNjI7oUuWcN9DwYnXA4Ea31xz4UdBjM+nPPPpzerDjNEcwDCo43ipgmHFwIrGttxCfxHPbMbeSY7dYYjeIx+Ki579DHSe8BjgjNOBzgwQpVbm4eMf/7gl62XUEzMaKY2cZ2EyJHB/6YDXfhGL0zVyMfEx+9xHMni0PTVsT8SxMTK1KWOGsEIqNm9E0TUeN9QH7l+xRFmEtQcFuLzPO0X795WabNrqDMbjsTk5679viDewcT84st54S5A/TfRSAkh+14AwAcG//Mu/WOIBKiKVtcVnb+G1664ogFl8/+RP/sROBtJbvaQHKLUpfx+JvOyrz0nWdnURAPuJsoXcJE3l39kf/znb0H/KEgliJHGMSTbAZLSC+V5kla1w553ADTfiX/7sDZjdsxez+5awmGXohnX90ywuUaQhhpaJEgZ+KQHQMvXWfl7rp20Dd/Umamq3mu9+hbisiymd/LpvRkC6WTFy34uN8jwKAJuSM4jT2Op5DMa5aVB6Aa28FiuEURHicJxgb7+D+AEX4dznPxO9Jz4W2LpoHgnLeYT+whYTN3fv3o33ve99pldnwl5+kSh466hARXuW+2qj9e3vE+BoD4lsaB96VxXvLidg031+b2msPFZ48dvvdeGNd5NhvyU9+jY9XimL/FTwmxbhoVOBKE1Rsw1+sq4Kqf2DdZrodOA1irwg06Pejkzu61//uoGZWJza1CALwBjKRkr/gAc8wCy7MmpowiR6ezHc94f6Qg3cMQuzyV0mWqz2pFNgv0Xj2/cd9SovMGbyU1a0svoGE8QJ0KEfIBOrrQ2AL12Pm/7bO3H3xz6Ds4sAp6YpBkf2Y4QMcwtzOJKtWiEYik1JGSAxAKxD32r4a3QyprMJGofpwOpABBWz/NKPq65VcvLrh2QEeEg1RguL33WZf6TftVmlioN1YehqFbG6W80g46ADBB0zRhyOYtzd7wKXX4xLXngNcPWVqKIK+4YDdBa2IAh6WFzYul5CgqRC2Yy4v/i7BxRPXmTVbY+akpLIlU2fiwz4CI/23vcRF36vCjO8O4u/V3YEtqm9KCyYFuGhe+XJwfs8MxTIUj220Vdwb+FtsrDwAXo4UV8DIAuxp5q+aLlcTZTgkC9JsZeFxiXu6hSRGMy2ZEHmi//RH/0Rfuqnfsoywvg+6MTwk6UBE2Crnzrp2qcNwd3rLfSzFLB6L8+MNcHjnB6oDP4tjLklTC8Uh4g7LALDFV/UxYO/8GXc+Y4PYP9nv4j0jruwWBboxyHCgD5ddK8xIXc99K2OAKkZIEVggSCFXYY/EfjGLNJUVegzAuAk+P2QoJ5Lb9YCvXUAaZF0HpasMEiwpE0sDLvIihCHUGE/HVNO3YUzf+QJWHz6E4BLzwe2zONIkYGhCb2ZBQRVgrmZBUvrphhYtsV1LV9aHzqqfhxPr8fr5ZMnw4NYIPflRrW3/X0CMYnG3n1Ge6oNfqrb6yU0XqtsMF4fKP2kJ1t6nggM+0rysyH4+cQGHqmV2MD/TWKlBz9RU50obLht1WEHZTnidZ/97GcNzHzaeS86i5rLTeYJT3gC/vAP/9DSVfFLRhb9LDBqm9b5uSbZ+zCqLV5P5inA83oDDjhPTk26QJXfFcJDi3Cw0EPFUoMrE8SjAmmUIJ3toZphoBzj51ZrsfTG7+Kuv3839v7DZzC//zAWRhNgZQlzcYGQBZQaR+gJ9T3MsVDWYjD/18kqxQAD5GGIkdVNLdHLyfxOir33HfoddVzxSW01Y/57O4zb5rkHjIa1o0EnCFFWHRxEiKVNm7F61i4sXvUonPOcHwMecDHGK8tYmWSYXdxsqpbBcIKK663TM/WO1+HJ3YSgKPDzIqosut7Y5/eFr86ovSMDhdLZtfei9IHcj75NAaiyQ2tPeRCUOwuvlapJeKOU+uqHB3PhjUganynM4nOOG97mmV8b6OTLJwop+tx2gvTgwZ/b/jy6nx0kqPBUohvLzTffvK7DE1BxgIX8AjOCEEtYUpGrDC/e79BTZoGUBlj+QzqBZPjQxFHs1XsL/Niu6nxMY4wyhKwVYxzBxKJE5vMY0VqOLrWA8zOsh2TFn8cYYTYoEDJcZM+dKD/8CXzzPR/A+IbvYWeeYzFbQaesQ+CYunzMCpsN+LHwdCev3Vz8ximCEARJfqVFdUzpzPsOBE7UlmXVrXWxpgNs/DlllFofmdYZRQPHuBGRe3S3CmewNChxoDeDzpUPxaarH4NNP/ksYK6HIxULkAfox10gK5ENRqSJ6NEHttFtcx8oZZT0YRQLtY8kTQlgNkpVrzhbWVe532ULaHtziGXxHfmzQNODn/a0XFK0N/3eYpuKxpKBlM/gvaruqL+3SZrIlnDmBwa/aclMebPQmx2S9cZTX1VpalNXWYbk98dJ4LNIP2l+P+uss+yFXvrSl5oPn0RdTYwUpJxE5e3jgP7Ij/yIXc+YYE/r+bMGTujvWSQtxpoIWa49m1OZS4Gj6LQ8xz3L9BNsRVyqHCNm000SpFmAcFihjw66/Z6BHwnb4WKMXjdBihGiQ/uB/YdMD3jrez+Cleuux+Z77sKOJEKcRhhNRhhlTCFUZ9qgypvpzduO0MoUw/4QA0/GCN+XwFt77pVhtZ6z0ftl1mum9uk0hTCRMWMxygplGGC5zNGZo7WyhwPjEsuz81h8+MOw6yeeBVz9WGDzPJajEOPM0A/phEXN6wOv4IN7HQRpnWVJ6947A0unLYMAr5ELC/fhRmKhCpQRcLR/ZLjkM/gzn9PeH3JnEQB5oJP46vX1IhzSLwo/RGL4O/ci2WbbMMnfqdMUKPK92a7IE9s+bjJTWnsVNiI25a2t3trpram61vvq+EFi52Xp1UDwJOEA8Lq3ve1t+P3f/32wOLl8+2QqlwVHOkG+JEHvT//0Ty2Hn/QAYnHql0RvP0j8WfoHTbr0hp4it/UJ/J39kc+hxAMPnEyBxWpaYUSLcGRu9HFOd1TmZGuU3nPAXYeWkPQDnNJJEQ7XgEMrwKf+CV/4qzeid9N3sXU8QsLC0sxkQ+96Ok9nYwyzOqmMwG492sPXA7kv9/3Jtg3MapVFDX4Sc2m1N6MV548O8gwgZ5GiosKINXaZ9IzrZr6Dw2WO/ZMM2dZtOOfJT8LWa54NXHIRiihAtnkzRkw9XzI+N7SqgczrZ00FFYZMdU/n5Wa9tkFOe097WkYLGRh16PNx3hKr6wV+AhUxQElqEmmn7Q8vZgvMtDf9npU+XXvQ90nP9yK519GzP9rX7Wfq3Tdapla0XBfpBQQqXoGqTa+XJ2B6J2exIukDhcb+NGInybT4N6a3+uVf/mV87GMfM0OGojdkAebz2kkPHv/4x+OP//iPzemZ7Qhs+VyF4+hF1V+l5/EnghfT2Z4GX/eK+cqQ0rY+rTs5m7EjN/EjCxk1WddQKNYKpGPmXgswpkibVjic870znLYwh8Ge2/GhN74Z177hr3G/ssT5SYxzO3PYkQXYsjZBb5Khor9gkxPQxCM21QS71+4wzeY6CUD36QhQ5GyDH0GPKgsDvzhCkRW2NgJy+SDFJIwwTiJknQTLRW4Zm8OLz8G5T70am65+PHDmmZZOrSjpL8fUaikCskauN4oE1As3b51NJpiMx7YXBTASRaWe8pKQQE76uXbKOu4F78Svfa09wD0n31mRB7UrNii/O78X2Z505QIpPVt6ee5hLwpLCpMYLouu369KkCqg1T18Nts5boSH6vaKNYl2ytrJhwosPDiSEXHgvD5QugSVkxOC8xoZL1izl7/TEkU9Hj3S+fICU3ZaSQ54P3/mYGtgmAz1V3/1Vw1Elc5KOf79qaLJYt/9ZHm2x/fZSCGqGqPe71AAqkMhZgxSwTgl+uzFaFycMTg8QDosMMO0+FyUCTBOCyQzEW656dv4v/6PP8IH3vY+LFbAVgCXRsBD5mdwcTSDM4YlFodj8/tPGVNXZSioO2x0gQZ8tCw3JQqPegPepxhwwjYu8GM6Kun7DPwah/UgjJBRd8UyCfEM8l4Pq2GAQwGLZIXobDkF8/e/EGf92NXAE680a+7ew8uosgjbZrYiGTPwnHklU6BTF+albriGOsaHAKO1ge1Fb3QUIHF9e1amv3tA0T4VKBG8lARYAKX7uAeUNk5/EyjJiKJM6n5RSB/oLbrsl3DBe4/wPs88vVpLDFd7vU22PODyfY4b4cHYXr0Ev0tE9NZOgZ/YHK9T3V750Kmz3hQukZPX617K6BKHWcDo537u5/CFL3zhmLx+viKbGJ4Y4UMf+lC84Q1vAOt3SLkr8NOgScErfYKUsH4CRf8FfjLmaKEoLrAtDus+C6cT+JUFqjRGTqfLClhdXkU0KTATd5APhoiiAFE3xhev+yJe/59fj8/846dZMMtAjIZ4lli5H4DLgxBXLGzD+WkP86MRosEyesyID5YrLAxkzQWmcYa21FgnLOz88Lw447AZ5qbC9VR5GPMr69DvMExRdfpYixPcgwJLZH2b54At2/Copz8LwSMfAdz/fiiCCW5nEty5BcxUXVSHR1gsu3XMW7fL3AamCB5TK9IUMe9Sulgb2AHviYj2MdVFbfDjyHnw8wZG6fCk85aKyOvRvCsbny37gIwhAj8REIGr6ntIVSYfYD6DP0un6NVW/Iz3sU31zRtgvOdJG2zZznFTWrXBT+hPYOEACLQ8neSAsDP8L92fxExe7+8ToKrD7Aw7RTrKUpNvfOMb8Vu/9Vv2NwGcAG9aBAg/+/Vf/3X7zz6yL2JinvoKtHx1+Tb48VkEWq+AlXGHz2VfKTbrc52sfBcTsymKUOnMFW5BugHyssKQKbQyhrtV6Ccd7L/7HnzsIx/GX/7V/40bv/cdhEmE7lwfK4dXzMGVFl2acc4G8MAwxqX9WZyXdLArCDCXjdHLMyRljqgsEFChS3/Csg5QPwmA9z0IWowvY7GbeGwlIrWSuPxj0sUgTrG3yHBnDERn7cJ5j30Udl3xSOBhjwF27AS6IZZWl3CwzNFbWMBM1EW1MkZ3HKCfEPi6tQWsqStdMz9YgoLJcGQAJFYkKyn35JYtW44RJTVacovhGuea5/9pBk39TaKm9r7CzsTe+HfuV4HmtFkRiPm+8joZULivRKb8/drDIjXsC3+WMUTJFNrgd69iL8FPOj+voGzL/f7B3rFQ+gWJk9PAz5vgRUNVy5fuLq9+9avx4Q9/2AbOxw22X0agyISoBE0mPmCfCUT875mp7hVF9y40XoyXzoDXtxkjAVp/0/M0USaGJ0wOxDUZWECHFV4lEBYZDo7XcGi4gnGe491vfyf+y3/+Cxw6sB87Np+C/UtLGKHApi1bsXTwsNX76AYlZqrKmODpAB6SBHjo3CbcP+pi62CCWboxUIRmgWkGvptjdIWYqvOT4W33KQLKR1PhbLahlbE77mKtDLCSphht2YTwgrOx4xGXo/+ERwMPfDDQ3dSgJuligsFkjIODVZRpjNmFeQxWBphLu1hIuvUhLKtXc+p5Ny+xM2/Q82KvNxRIdyeDnj/gpYMjBkwDP+0pESIvGWovet2dgXSTB0CRWAI9eXdMY36a1LYrmyQ83kvxnODn2a0X44/L/JjVReAnyy4fKnYjQNQLCCQIJpL1vUKVP7MzYnr8XUlI2Snq/Pg5/zMzMwGPmVvI/qjHU8dpoqaILP2fF4X5zNe+9rXmKM2/KxTNs1RNiDehe1anwWd7MqPLgCKqrawxWgAeNAV+44DpKGNLSoAxwYl6ugJ7Vw7hzqX9+O1X/Q7+5StfxaE77kZKkLQZDVFFMcYFzfIdlAzoZC7Bin6CR1ngBQCed8752L46wqbhCHNZhjTPLCMv2wgrlsysY3uP5hA5Fgemh1epcpzN6v9/wLGemGHjJv4/u+m02rBx+He9kishZc86WgR8mkpBou06BjVtKQ0ZjVP0w2Q1mCxMkMcdHCJo7dyO0658BOae8njg8kuBbQvMjQZ0tlK7i2A4QTYcoeRBRv1xEmBY5cgYDZR0sMjyCFZMpomJo+9MHKIoc4z/V9RU28nXsylParxuX0H/3pgptY72lGwAXqSWDl2YIBAU89Q+8wAnQ6n3GBGD82Kv76vYpA+Z82SLz5exk8/woC+cIvZs9GVFy9sfyhi4NtEAACAASURBVNrJjsoa5JmPWOE0kZjXyRjiO6NBlVVWSM02iM4/8zM/g/e///0GfjJy6Pl+AgRATNvDTBaM/ZURhQOnRcDXUqobAqxOC00Iv2sSpU/ge2nQCM48Ndme+ioRmNfx3iP0nq9KE9cxyZGNxuZXNBwP8d/f9S781RvfgG/829dBpXcaxciYJMLSWDFPeWgiMuUYJp2kXjAgqDFNPtlfJ8ZVl1yCv3zVq6xWyL7rrsPdX/kqorv2YVtZYaEsEUwYS5wa2wwYGGo8tIkFMQ9bgIl6w7jWR02YL5NpMYMQHftjgapVcL0p57C+JP5d4OTQwuewO5qd5tiVZl2kG8hGYPUDKDTlXqInC/x+gFvrNcG0UlYxrXYdEfjpQDGNRj2UdcLjNDbxdi3LLSxtM8Nwa1MuyiDEsIywXAQYpTPIFhZxTxDggidehW1PexJw//OAzTMYzUQ4RCf4MkSvmEWUheglHczMzlqfjNlXpa0b9isvMoxXBygmGaIm6Ubt916rW5TNvL2PJaFxD8slhN+5R7imfd5Nfy/v847DkuqkcyNZUMKAtnXV6wNlLOX9bE+sUPvJtykDo9rwpEsRHmKnMjxqrzKKRdJlWwy/19hevYBXNK7HrzaKVH3GBj0tFvrb2mlCS9p1e70+UOAntiijyDve8Q7T45EN8m+i3O2UNKL2/Py3f/u38bu/+7sm+iqqRKePrFKcYIKfjB86+dhfBUUrSaJC8Dj57CcXld7JT5hov/QkXvd54403GpP96Ec/ahEsAnI/0XK2LsvKiiJ10x7Gk5Et5+1bt2EyXMMTH/so/NXr/xhbzjwdmAyBb38Lw09+Erd95nPIb9mNucEIC8S6lQG6VYA4DKxAutWCKLM6vypjhJkyi5ZiWu1zisghooqFlVj0sDSm6b/EFNsbaaPfFZO8jrrNhRuCn0MlS+nUgF8NPt/fyjou/oBothH46TnHgHvTqGlPLVtOZUlk1w+QJoGsJR5gpCJLmDbdTGboX9xBtTq2Wi/8exFHmMwsYjizgMHiJgw2bcZDnnMNcNF5wHlnAfNdrEUlluMKa8zuk1fYEs4hGFe2TmR88xII+8L16SM1BCoyHHKNe+ajtdpWT8lzgXub7fG+aaqiaWotOygaIuAjQwRW+tyLxOonP5N6yjtj+9n24W1ekhRo6j4ZJr2ITwmN93P/ygDDZ/P345auZGyvF+cEcpKzla/P01E24HVlXi8gtqjIDVl0NEi6T+KtFKkUcVmzg8ChQeY9ul8ALUbHQWYpy7/8y78E64Lwd4XP8cU5QRSjpYDVxKs9XkP2xvt0kkin6BeHFhKvUX94LwGP+QmpUOZn9Fuk1fpd73oXPvGJT6yn22e73gdL72OqBvoyJqn1O4kSTIoc/dlZvOSlL8Er//dfwRlnnIpi5TCiDv0bxsC+fcCN38HKV6/H9/75Oix//Zu43/IYC8MJWMGViiZm/LAIkSiw2iSTQW7fpYNivjgyzypjrbo6X5xHHQ9a60CoIH2t1gYg6gQMdaLVqV8/gNhrMWEGPvUTajbTfHfZUI5pQgDVJIBQ9bEN8HM9q4pEVuXAMZ2pqug12bMZNmjGC9VYzoG+jWVt3CL7okWfzyAbtCgc6vW6HdwdBrhnto/uRRfgnKufiM1XPhK4+CIuRoApqmy9cdRrtpvxdOp0MWmMBWRUWoO8xksc0oVrnLUe5ZUhoJHriH5XaUcBkIwhkmy0370xgc/m3lCbEmOln5MrG5/pwU/uLLL+ao9r706L8BD48h4P8BKTJX4TrEU22jYK6uY9TnEMJGkeF/wU3qYX0+CqM3qoGJCAyfsB+YXPwfDMTxZb/t2bwnUPGZuCsJmL7Od//ucNVHSSSBTViyu/IPvLxI2/93u/ZzG/Wixsg6BHx2nRe+kg2xuUn/PU0LtLB8F35D1ifuqLXyAy23MhsA4xnbUZfve1r33NmlGbUrh6kXpd8dxsoF6XEBRg87ZteMGLfxq/+Eu/hG2nnILBZIB+miIfrSAYrKFf+00Ah46g/MY3cehrX8eeD3wQC8srAFPuj8bokLVyrKvcUl2FRWGxwQycF4AYGJocFzDSyrRc0xiTsaEGURRefBSk6qzEBL42+Hm9W/3kuuV18nYMnWvAb72d+kPfzrG/H4VBPptRD8x8s9GXpWwna/GRMgJvZk9WdmwrGA6LmRb48Ub6VTKxKIeLSpE4psNxbP/LOMVyxnovAdZme0jOPQubH3E5tj6GVtzLga2biGAoqNdlJefBBOEwQ8cKOdf+oavM6sIqB413hda5DQd1hY1birKseP0cf+Y6E2gKjLx0o5RWOvQVmMB1y/UtlsW17dmUMqBLx2Zz0NgCNsrq0jZqaJ3rGd4lrQ2c3IvyAfTirWd+XvqSts7jjd7R2zCOm9VFOj8vu/sBl55LdFNKSJ8339/LnyWCegYnncNGwdT8/K677jL2R8uvzNfeQ5t/4+RRz8f03Oeffz5e8IIX4LGPfazpDWXx5XOoe+NkKr39ND0DB65d3Uks0DtO+9ONYyPA5Bh8/vOfN7b63ve+10R29pFfvsaBxGkvztRuOjlyRnNUwKWXXoBf/83fxk+84KdQhRGopuXSt7pKFNHHayhX19AvSszRYbYogNEycPsNuPNLX8T3PvF55N/ajbMHwKk0wNAVaXIE8yz/1dQmYfK4CSNQVEMkBYbMGh0QQGoQoxha1wupXWnqrwaQWjnq5OJh2NOk3jomU7ExnBr+7O+N/qwGx3pj19C3sY2izfjUk7pNQlKdBqd+mgfGuud6h+8np+xMZh5KDcbUIKl3bB4X0ThFh2XG6yQdDENghTq4kIW/+1hd2IzOmWfhtAfdHwtXPAy47AHAqduBXmJFg4YR43ws4BEBD6K1CZIxE11QPZFj0AHypDYScs21raTshhdDtYa00eVdocO1fQiwzo0HUunPuf5keBSwedCR3l5AKiYmAiPVjW+Pe0cRVYqz1efcfwJqr0LT57xPiQ3ahsn1oAJGuGhFNjVHdCi0I1zU7+Pq/DzzE5p6oNNgyXjBttf93JrAZiG79A7eqdgPLD+XL48GgJPNU0Yxv+985zvxspe9zE4BfhG5pUegY/O5556Lpz71qQZ4D3vYwyyPGa9heJz0GLISS0T2oq5fCAJqf5pq0ASkfH8BmnKk8RkEui9/+cv467/+a1x33XVmdOGXD89Tu3q+Xwi2iANgx6mbcPZZZ+KXXvEreP5PvBC03w4y1nOILcBtNa8QNCKsVU8nwxtnSKgSCIbodpYR5ENg9z0Yfvp/YvcHPoW1G76DbWGMMzctYv+e3eigQDcMwATTRZXX9SH4lQAj6gKbuq4EPYqx9p3gdwwANkp9B4Dm3NuIiDauBm7MM+iAjsA0BRjFA5mN+t7Ns0eZnYfj2lAh8Jsme7tn6xG6zDrJ0MR6KI5JQ79+W833qihF2eliJQyxtxxjKSyQbt+C9IwzsP3hj8LOB10GPPhBwNYttXKwKjDpdVHOzCAzwbhuho4AzO8YjCY1o6Rhg/rYuNZxKyxM+0/7SqKqvCvseWG4HpbJPeVDyvx6IynwYKM9Lust79M6lZjK9hRx5dmg2KH3q/OAKVGc1wk3tOa99dnrGdUfOV2LMLXVbBof30cZZvWMNvDzWhk725/Zel1dXbU09gIpUVV5W+vvYndeR6DB8PdIPOZ3gaEGkM8Q7fad4d8kRjPq4xd/8Rdx7bXXrjsgP/rRj8bDH/5wPOlJTzLWR691sS/eJ+MG25HPjyi4Vw77QRLIySVHn3nqrEmkIpqnEk9ROUXTMs1Ik3/+53+2V/EKZwEsxQqfL1AZdjnRbHfLts14/JMfh1e9+ndxwdkX4O59d2PTwlZEUQcHDh1Bb2YOYRpbhl8GxKdhANZKXz//bNqWgOHhOmkqS8MtHQG+dgPu+ORncfuXvoKdVYhk6TCSlTX0USI1XzHWiC1RRaGxE3I86r4EfDXo1X6E619OsvQFeY5ZVM3lXrxd53fr7Ex3iK0JiacuT/fHY0XbYzne93NHieze1eeo0aNGN/uM+QYa8Zas10R4Y5R0ImK2lS4OlBnuDgKsbptHfvZOzD/wfNzv0Q/DzGWXAWeeD0Td2seTdSYJc0nHykHSlaliCJeJ3RUqZt9mV/n4kHrEABHdnapqPduyJyDrIxUE62Dn/6a9pnXqxV3tWxkOtSa9mOtd1TwGCFx1rb4rakTAJDWQwFZ7XsCqPqjPHhR1jaQqjxsCR+EKv+vnaatERs42o2S/ZHuYurr2799feZopsU+0WOCgAeF3XqOUNxJFZXnisySnty1J7IzotKfvyupCUGNnP/CBD+Av/uIvzJBBlkfgExOTR7qcpNmuLLPsG/8upiaHSp2c/kTUgG2kE5A3OgeUjI8iCY0bNGxQN/nWt74VX/nKV9azUWt8+M58By1ivRs/9z/TUfvJT30yfuU3fxU7t+0wR+nh6gDlpEIUMPU/a33UqiGW1+z3EyREPbKHOudB4/E/QjZZRTUeIskyBIwsObIC3M30WQdw28c/jeHNuzG4+VakR1Ywn1foE0jL2k+Qci43n8UMN0yvSdLUNNIsGxkknO7MQF8Gg2mry2Gn1x1KGK0trE2NWgec66ne22BqbXgBV/6NDqOpSnNZlA3LWlmV1Rcr52gW8qZuM0tJBlbV1r5nQYIq6eEwkxOcsRPbH/UQnPKYhyC4+H7Arm3A5s0YZxEi1si1fwEyJhjNK5TMuZcVCHjAVCXKCIj7HaRd6v+aIuRWjbce97ZF1zMqH3DQ3uBc/4q28qxJI8I95cHJkxet8fb+5xpWyrq2QUMAJoOoAI7PlReIjBPtJTEtwoOA6uN61Rfeq7Y1NtpXHmTFeqeJ/Xzvey1aLorqrSl8Aa9I9S/CDksUVUf4uSxNvG+aCd1bkTxbVLiLrEj+JFOcoHQCMpywXQ1O26vcszgNuLeCed2bsrpogXjfQoIeny2WSfBiPRGm4iII6ks+T94nkv1j39lvLUqNFbPTMDnDE590tZUtJAciAI2W11AMKShFiAIyD5gFOKE+qNdFSF8WW20OkGJgdbiGcji0CrAJAa0YI6wo0nGb5cDevTj8r/+GvV/6KkZf/x76dx3C/KEB0sEaNs2myIdrCIocsVESFlGc2EaO6JtYjC1nIMOY5a9H7DWOE9QB/FQp1nVhjwYgEKd5j4l6DcBJn2aREBXTgdE9pLGsNi4vZodhXQv51umhzSuzzSAMzBmYulIeCBZhSF1mQyJp0LH6P3GEfFhnVGH3ky5pXoiKPpn0Ew+BCRJkUYqgy7q4KQ7mOQ6z0wub0N2+HadedDFOufgiBA9+AHD6TmC+D8x2Uc12kTPm1uzlUT2HVselxGBlDUWeI2IqKubtM8tJgCiNkXRrV/fGDGMO8hxrrs+2zkt6rGk6L609GQpk3NO+4Hrmfm4nNvDg55MOS5zkc70rm56ntds2MIgM+fssAMAsajVR0s9sz+vC9Rn76g0+Ho/4DOkRZcUV4Ir4eJyShCrwvNfEBgIDdZIPUJyeKK6duY14LAWsKKVEPoFR26jhB1wKSoEf71XomcBP+kWJoGxbkyzwY7/Ub89Sp5020kGyLYnBxloaR0/9TQtGAy4TOpWmBDZmofnQhz6EL33pS+vNEOA0oRJrtWi9foU/M5aZlunf+I3fMN3lymANab9HN2dThk9WhyipD6IBIohs05A1xEyG2k0R0k+lXlFNhszYRKm1UYViOLQwOYqreTlBHmSI4gppAswQIejhfNd+4Fu3IL/+m9j3lX/Dyne+i+CevehORpZCfZYFpzmu4xFy+neWOWZ7XTALQ8nU5CXry9YAR5yx5UAA4oYhrqgSu/zmqZQmUjbipcK/5HJi0RDKXC2rsQwuDRhSNCS66ZXZnoFdkyRU7jo94hDbLyrk1AA0BHlxoU9rEcbjGgRl1EhDIJpZwGo4gwNZicNVhkEvRXjqNmy64FzsetADsen884D/5VGALVuAxQWaZJExkoDJas1xnjNXPzSi4zrHJS8wHAwa8KOTskEfmO4xYtLaTmLX1u7UFKwTBFVoG9wH70sM5DOnBRVoP3IPyM1L+6V9uHtmp2tEYDyg+D0pvZ4XR4UF7Kf2vteXe1uABz+Rqrb/r2eVwhu1J30nfxfz077SPtYmnJaDQCq244a3KZ8fH+R1cwobEZ30OgEPfh69Jfr6HFsejBRqJj8gfSbQ8T6A+kxA6MUC30/2yy+OtligAdck63PpHKaltGJ/xBh5WtFthg7Lz3jGM+y7gJPPYNuqReLFWgKy/AXZNqvP0Y3nec97Hgim7Fe311sP1aR8mw2GyMcT07VxwzB+t6BfXidC0uvYpqlVRrUl1vLDIcF4BIwmzGJboGTsb5mbSJsEFXpxgA4RkMBANkh/wbVV4PAhYP9BHPngtchvuQ17d+/Gyt37Ua0O0K+AxTjFfBxjSEMSXX8otofMvsHKdAQZVsvKETLEqipQZLkVY5d1uuGoVpRHoq1Zhxu3E6V/auw+RlJ9HWKRW95vGLsuQtejo1+TXmp9YR0Vqt2MgVC31mU27S4OHVqy+6MkRcxEumScTSKKcXcW+5JZxKedjm0XnYOtl5yP8JLzgLN2AfOzdRHdxU32AoNJjlFGX8oE3ZlZdLp0nP/+6JRiUvuOZo2vmSFjUBlbZYlK/ieDr63cFJUTA3a/wb2RQWtMrlNt3VybiIht8Trey/Xd3i9iRW3RVaxpGoj5veodmQWYEntlmJB3hZ7ppT4BppeIxG7b+9cTHwUjyHCqPexje30/OTbHZX7K56eTRCeDdGLywfNgxIfKAdKfHBoAiaH+RYTEsiKJ2k4b8LZbiqw6BKS2FUle3fzOSfOLQzrGtpFFC4Pv6H35/Duyn+orTw86LzMChc8kSHsRV2Z/H43ixYinPe1pFodMg43S6hMwuTCNFdgMk7GMkWcUkwsLb8oIfqRVaYSwkyAOasFU/wNEqIoUxaRmxhXD1YrSSlpSECPepTEBOkTYZV44pk8nA+L3Et1iBBxYAW67A7jlVqzdehuWbt2DQ7v34MhtdyA/sIQd3T6iwQgxcwyyngKfy/yFJQX2CVLqxSrmJWaShRApDwR6WVPm5Yuxwp3VJi6bCIqy8bmrjQ5pzJ62fWgs7sxwg3NvWbLJrAxtTO41AKaz9mh4xNQEDBFkbr2M6gMeXmGACfsyP4cRXU5QYkiDGx3052axuGUL4i2nYNdTfhw47XTg9B3ADjK8vo03D4q7V5YRpqymVhucQkToJF10O33L6GNmEVmfiM5FafOXTerkovXabhhyFBrzi9LEwC9k/+tZQlXV7EY6am+Ya+vQxai0Vjcq3ejBz0tQfo1zbCndtNuTHo3f2+1p74vAaP/yOn/ftD3sdfDcxyJOvFZka5q6TJZg7z4j4CPh0Bh5oiUjyXHBb3l5+Rhrb9tSo1PDi8Te+uKNCBpw6QdEk3mNGJynyfrZt6mJ8gxN7fl7xVTboG37qGU9ExCpD2rPt+VPR4kNaoOOy7/5m79pERx8Bg8ET6c9GBLcOOB8Bg0kz3nOcwz46JajaBJO2DpIk8Px6G+sfpYYlTVUgtLcSIo4MPbHeg8hxeHGd40prWpFW4S4ipCw0BHrf9AnzWSsCEywiZkQE9Nt8XIysxx5OUKVTZBOJugPBuixfVPQBcA4M0aIW28H7tyHm677CsoDhzHadw/KQ8tIxxN0KepazjpSlqGV7EyD0CzJVkluMkGeszLxCB26ijQawZqxUTSXDbiWm2sWq0Lttbnl6H+K+lQBhCjCGtxykzMjpIgwU0SIqSKgy1QEDKIAgyTEWifBoJtgKaoQbF1Eb9d2zJ2+C5vOOA07z7kf4rNOB7buBNIFoDtTC/KTISbUwVoNltQiMPKsMBUE9XfUgRKAi7JCVpYG+mkSracYszlsUo7xZzuIjKoHpp6ga1AZBfafHxhZoG63OLo/vFXTq5z8mhW786DF+0QM/LoWCHkA9Dpx3aN223tD4NbeQx4D/L73bbeJiNr1xEd7zOOM2vLY4ve1f29v6GhjlHDHg6L/OZhMJpUHKb2I2BY3uR8Q/SzGxcH1g877xAr9S+i5uq+tE9B9suhocMmqJBZ7K5IGmWyQ1+qk1cAI6GR8YXvqpwc6OVHrvdSuqD//Tuvzy1/+coscYXveMMTB9Ho/jceuXbsM9FijWCE27BsZ37qTNIuw819Zmp6vm6RIk9rQYbnhmtT4jMFldo/ScuRXCBijS2swM7t0IxNre+Q/9FvhjQQys1IAaxWwkk+wmo/serq09JnHsNNFL0msfeoKzd+OlmKamGkNWF2rrcb8OngIuHMvsOcOrN1xFw7deReO3LMf2ZEjyJcOMtYP5XiMuCjRC0L0g8i+M8IkYA5CY361/1sQVIgI5AzQJ1MbN0VrjxFra3ZHZ2/GJFdxgiKJMAZZHcPySlRxhDhMUTBzQxUiJ8D0uwgX59HbuR3dXTsQbN2MUy46D/Gu7QBjpLdvA+YoztbBuuWkwIF9S5iZmUc80wN1kJajIK6D8GMCnszF0nejxBqLVzEJBa/NqV6ofRt5MHWY65HJJshOLVtPYyYnkDIFfJ7ZXOp1OQb88h4SXt8l459Yj9a11qmSGmy0vrl/PTsTIEiclh+cJxbaT2zbR3j5fmoPiHzouWKEXhyu2XttAPTMTrjDz9SWiAefx5/VT86HBzrtc9kQdC2f5du2pCMbfB2T1UWdVGe40eUk6ZmYTOHqjAZXJ5KsSH5g+LM3hftTQT/LDUYTQUBTGxt5h2vQRKnVpk4KZaBQG6La/Jz3EtD86SY6rtKVZGtMnsAYYvZf4q5cgKS05WKQ2MsKdcxQ/aIXvciMHLJYc2EoEoXXr40GVgCpoEU3jDHb66ObUrtWa4QUY0E91XiYoRwX6+wuzgNkwRjjmTGS+QS9iAJpiIA+FWR+jZ7s0MrINh1ZYzeOza8M4wkiKsiSGJNOgqCXIqGkyixJUrCNh8hXl1GOBkhNb9UYWpjKZDgC1gbAcNDoDu/B0u134MCdd2Fw4CBypmFfGSAYjZEUOUKKgBTnszEq1jxhxhJaIwnEFOUpVpa19dbAggyL5RKjGCuTMYJeB1Wvi6KTIE8iVJ0EYTdF2etj+/kXIVlYxOLWrZjfthVY3AzMztUGCY4lDRa9/lH5lEwrjjGhMSnP6jIDjQ8eIWliFcAK9NMOZrvdmkWb6N5Yj4MKq5MRhgV1swEiq9US1YkRqKHodtDr9Y8xyMsoko0yZMMxSpOj65JuWZibD6CP0W3vVYWaeidn7RGt77aOTeufvqna1wIbGQ1V1rXdHj9XbK98UrW3FeExzbXE3+eNqOw3+6fce2pPe5K/sx1Zu0WMdJ+3BLf7Kl0pv3tSI+nzBwpvExiIocm6qsaExAIxGSd0Ann/HG/SliXYszeZwvk3ARx/lnFCg8IB1M/tifIgJkuZrEFicXwmJ0t6AU2gFoHcC7yooQXGe1Ru8ylPeYrF7HqGp3Hhs4y5NbVNacx4xSteYa4sKrPJ8VDoEhcj27Bn5ROEHVq7MxPd5vozSC07dK3gN12Xqc0qjJm8YJwjLkJ0qOOqGJkxweHoMDqLHXTTvomHBEwq0esFRcYVYMwNN6YLDcVSspXCGApBoeoFKNOj3jNiJMxEPR4NEFAMLDIDL34nL2W8sYEL0ZLWFqY1IYiQMTJwn4zxwMH6++pq/flwgGI4wJiWwskYZZEjKirEkwphwQwn5KA1+IVJgjBJDaSSmR6SuRmG+gALc8BsD5ifA+bm6u+sbcF3MauwHPpClHQzIdj3Z4EO+0p9YWPtZbdzEtYJyoIB/GO7NU2baAdUmOv10GFoICeCIEn9XRrbdaMyw/JozUCsW1IXS7G8ND1t3EnR68/YPBQo6LRkJJzGoGKco2CbjODhQRUFGJHHBrUe2bOU9vqWbo9D5Pea1DDSO7eJCA937SOxNYGft5Jq3ws0p2VnERB6EPOMyxMRD7hyZVMgg4Db6wV9intFq2hfyptD13u9P/cf91e7hkmb2U4jf0Ge5+bk7EGOAyFA8QxNlNszOE+jhdge/CT6Conb1iA/yd4ULrBV3wgWnqLrPj63rRD1Yjqv83HI/j2lvCUbk8VYfnkK3r7++utx9dVXG2Pjc2XgkZgh8NNzH/e4x+FNb3oTdu7caSed76e3zJnYTuCkCYKhanGM2X6dmkisrR672n8yG2dgpS7qh6gmp0hGbBxVI3Rneiam1cFlRxPbTxg3XNaWa4rMzAVH8Yy6qDgKzXma7C+i30fDFCWlifXzOvubGVMowtJ9JkG3uddAj7o/9pudlchMEVqOfjTpWvFa5uzv1FZUezH+nUyPZT9zFoapRW+rUpbW4ErRkW11O5bpuDb9NmZdfk61yIglFUa1Hi2MjFSxLZYUpY9kTAaonH0GsHXTloq9bIx3NBJFrJZWN9HrdOsCWTlFr8ZqYV43FcbZBCPqNZk6vqIuNjA9Lec67XQwMzdrTLvODVhrOAszhmQWy00fQIb8kS1yuthdv75FRMRkxPzkXuIPd/anXWzISznKRi5RWvtVfrzas56FcT0STKTi0RoXiPk8gB5svTHES5Ft8KvPuFrnqS+tN97nwY99afs5Cjx1P/emEp5I7BX4HVfsZUorryhUx0RhCWT+VBCIeT8gj6rSa0kElGzONmTVkd6vjcYa8GliryarfY/0E23/QQ2MFpXe0d/PyeLAsV2BssRaASYztbzkJS9Zd1TmPQR/sUw+j8/m3/j/p3/6p628pi+MpL60F7FfpBILpgWM+0V11IpYLx7eJ//I9oLSXEhf5PWsGy0OLWbvHO6fq3dVwoj2fHAelEbJb1Je13afIgASiHWo+JyMXh90jJ+bz0TQAFn7sBUz4NhQJ+bVM1rfXDfeQViMSoCzkesF7/OWWX948xkbqWfUntQzXi/F+9pg5EHFawc8MgAAIABJREFUrxvtpx9U7GXsu0RQSWGSVBTF0Z5D7X15PHgdt8TejdapfGr9+3HNclzFGNvrlO0riEHX8hojBU3MsyK8pq03sdS22Mu+blSd0daBDB78RcxOm4SNc2F5JqXNzgHRBjqewUOd1QvrPj2TbWpwvd5OJ5Q+E3DqdwGystTqei0OtSsXmLZhRu+rhSxjiuizWCZLZb7+9a9fT6+vfnvwY1+ks3nd615niRn4xcXTPlHbbjdikLxOfVXfBQBSLUgf6cV0ga6u1SEj9iD3IM2b3lubnRtA7NwvWLalxa93FnAIADWXWjf8XECtefUg5u/jtbaBi9IYKX+WocwDlABeop7WUUi2SNZPAwIdsJ2KRP3htUpku9H69j6nakMsSUYI9dXPg+ZC16rPcvcQA/GAw3v8fZpnqYRECgR8vFfrRff6voj1ySVF+9CDgPaH5l8SFfsnCa69Z7SXBILtcdFead8nIiKw1ftpbjyAaf+KIUpk1u/qJ/eVxx+Nje73YOv7qfdVqGsbNG2+VlZWzNVFJ4mfeG0kP5jsXHsSNQjqkBas7tezdV8bLLWJdL/a84OnhaeJ8ZPpN5U2h74rO4wGU4MngOdpJIuWFpsAlgyGjslMWSUw0SLXgvV/p6jL8DcmYlC7Aj//bv79uAA5HtI1+vecNp7qt8amDYyeMfBnTb4HMN3DZ7QZujaF2pEY7gGyvfH9/GteeJ82vt+w37f5mUWmuVbj4t9RQNZec7qWsbMap/bi598VfaP5V//UBsHRHya6ru094A8krWu/1rTG2wDZPqz1rloXWs8brW+BQXsvakwFNNqXHhx0oLb7qTnQ/Gv+tEYEpv6+NujqGQI23avvmgvtD82jf09/mOp6vzfUL73bNH9dMVA/J5oLPv+4NTwY4eFPIIGf6OY05JSObVpnpll09XzpvPwJ709MOUdrw/l+yRtdi1Kf6XSe5uWtl+c9fjF7IKJRoy268D5ev3fvXrz4xS/G5z73OdtgmmhNCtvm+2qDMVkB3WKYeosB1eyTBwaOqc+C608jPlv0XQtFAKt39K4+fkzFXrWJ/YnM99Ph4tvTgpLbjd80YpNaA+1+erHPA5UOobZLgzZOWzdrgErm1zi5mijd1FE5ps3Gqd47AQs8aF2d5lSv+6Xz8uzUH87TMv3yWr2j9Gxap14Max9EAhNZSv260jtOGxt/X3t98zO5XfmYWb3fvTk50wCnsfL7SXvC58vUuOgd2W57L4oNag97cPZqjWmHtMbUH4Bqs23U8Ie715V7Vsl7lYrfBzj4e5XP0K8n/RwQ/PzC1wZqKxn9zR7E+HeJNtqsG2V69QPXPm3lPsN225OlxaGJ1sAKqDVw/u9arFyIPr+gnq2NysUvUNNJJ9DcvXu3JUv913/91/XX5wRLnGX70v/x3kc+8pEWCcJwOIKKFo7elff6pA+epbEPvviLmJZf/F4s9kxDulLffwG8dHPTFqPmUYtRbYoxTNuofBcPYp5tsU9ttwT/jmxPAM/3MlWEleOs9YEWoK6QCcWz8dDJ83XXC202mxDziqmt+V6v59uk2kY6T7+udHBtlEBULhT+IBIrPh7YSo8otYjGlOO/0QbX+lYmY7Efv2420rH7ufCbXvPPw28aSLf3sNaTf0cdghpzEQC/TteBpBGjNTbT1pu3IPM+vR+f69eN+sJntNeb9rWeL7K1kesNdZ4bfa2Dn+iqGIEMBVowfmOJpehUFLXngPJnLmJ1xp9+/FlB2B5w+Ty2r4QIfiLUcb+ohPJel6BFLDFCoCxlsfyANGiaZK9TEAiw7+zn7bffbsxPiQy0oHgdJ0sioxb4gx/8YKsnTAbIfsg1gN8FDB78pNzVJB8vy4ZOYw/wHE+Ot0z9ov5aVPxdm0ZtaFy0qHSC6yDR2Gsx8nrPXvm73zjaqLpvHcQa53eBHL9z3ARGOnwk7kuRLidY/w7tDa61qLmmUlvrjc9rH2ICP38YiU1LxNN76hreo5htL0bpPq+f82tZ65Tvqmdp/NqHtNa9Bz/+za9vfnaMwaeZD+1Lvxf13mJHbJ+Hu39vXaODyOuu9Z5imrK6ap9JjaE59GtJxMeDn8BS93lXNu0ZjY3WDdeF1GLqt5f6tAc9Lk1LbKB1etzEBozt1cK3k7hRysr6JP81Ia4WsVBck8Vn6GcPfnq2Fpe36GrjCARkYW0jP+/VYhTA8uV1n4BaIOzb9DnEpG/RYtWpoQ2nRch35zX79u2ztPqsz+HZHq/zGZsFhKeeeqpZep/whCdY8gLlAdTmYz/9YvT6ErYnq6UWqMBNItNGrFj53DSeAnH+Lmsnn+kBReDsC9z4cWi7XvjTs62+8OMuw48WPtvRc3kf29NBxAWvw5bX+LHx7G0jK7nWHNmN1DMCFG0OZebx/dCB7AFeTESHC/sokbDNiiTeeaDWnMlqyTban7ctyB4g/frWff5w30hc9hZrsXAPHp75+bFh/7Ru/GEhSUN+vNq3Gk+tU68OEDtm++ynV8/oHXmfn3utRz1X4Ofb0c+af6kE/DX3Jmkcl/ndfffdldiPP4V1sk3bcN6rWqguWq8JkFjhmZ/uE5DoXoGVXkQvx/5wIXg3Fukq1sWmojDGSMDVwvWb3AduiymIxrN9Sy7QiFh+EQg0//zP/xy04IrlyUChezyz4c9XXXUVXv3qV5vRY8+ePRbhoRA81QWZpkcROxQj08Kfthi1IDW2PFAUNywGr83MWGOvl9HfNeaqO6KDT4Cr+deBIfDjfVIj6KBUm/oui6dOcc+mxPw1bnxvzjvb0/iLcej92I5nf2IZWmM6HLSetOHYPp18+Z33iOV4JqRkn/5w1wZnX3Wv1pSYX9tyKaahg0595ruIiUm140V0vrO3OPNarjXND/ss0JRy388FAUxrRvuF7fBvfA7jy/Vu2lday3wXjY9IDe8TELXba/dT76rnezbt17iAjuuGYyoQFsP164b3tUXmthuM5oRjxPWteRWL5ztozR8X/JjGXgvPMwZ1QAivhelRV6epp9laBKLE/rQR+Gjh+5fQSa92tbEENmzXn4jaAF509BPoJ8SDmh+YdvvqsyaLfbjhhhsslRVBQl9kdVw0PFWlU9Rn3EyMCGGUxxVXXGG1PQiw7Lt0lmI8XLj8TMDnJ0+L3wOzQE/jyO88uNrvJJHCg4feTeCnOeD4CWx0+HlRln3zgKr++Gs8UxVIePGqDcjqC/+uDSsm31aTqB2/7jS3ut+vHd6vNSHg0Ub0jEisUWOqPunw1ph6yUcM0B982gNiuv4w1EEiduvXl+bQMyDftj8c/Ppt90EAojY4JmLinDv9zGdI9SHVgO7V2Lb7qfH1hwX75dsUyPi1ub5RGhFde1p99/tfa9V/5sdX46M51hhpHfPZ2j8CTs1zG0R9v2wNqXqb3xQ6sSVri9aq0572q3NakGyYgCA09ptBjIDf2+xHi7ZtRdJzNxJROChiBdq8frGooLNvT33is8UM28As4wKfRfD7h3/4h3XjBgGLBg0ZS2ROlzGE7/f85z/fQtyYip+fc0x4SvGLQMq+8ncxNvbPixoerHitt5T5zc62pKPx76gFpHjJaaDC+8iY/eLXsyXa6vDzILyRMUwMRAzBb3AdXmJMmiNGRtimrEqMhnXtZW0k/o1fTBTQ6XYsjVT7S8YQbWiBmg5HWQP9JtOa5T0cH7/x+JnXsbU3kBidtzzr0BIQTjOiTBsb/y5ihW01E5+p+ffMS2AmY4+ATYem9jPXt5eEND5iy0pZ5w8XP/cCcI1fW1Xk29Pe94xQ78j+SW8t8NRnvE8SnfawP5SkK/VGDc0Z29Jc6KD0LP1e6/aqE36DSJegQdRJyAbai1/or0XljRq6n51l5zfSJfA60WJ/Mkn8a+ugfJuixWIp/nRo62f0rtqYPt+XB0AuKmVmfsc73oFf+7Vfs3rCnq0I4D3DYNt8fwLkAx/4QLzmNa+xGiRieGSC2pBsW4tdQOQn2C8OMUyNjcRR/q64Zy1gv6mknPZitIBB4o0fEz2D78B7xRy8VKAohmkn67SDSItR68aLfYxuYwBYXuR2SEglos3G91N7seWmr78IjAY2LPM5HK4nnPBMgdfJGNIeG4mXCosSyLCvmgsLb3Np2LWWpyngdTjw3XwsuZ8Lr58TeOmw0dh4lqQ+cwy8G5SYtDa7V/j7fcFnK8JDICXQ0L7QXKg/ekcZ0cSmtDfah7QHP96rg77NCNlXzqOc6tWO9pNATKzNSw58P5Wb8HikNeJVKQJNfsa+HjexAcPbPMp6/Ywve+dPR52M/K5B8airRayBkaJSm62t89AC8cHNOpkkUgs4pdfhPVoofHmfAlyAIt2PANezF/4sJTOf5QebEyfFvRbdK1/5SitapBNW7I/3esuv/A1lKbzkkkusGh1dZngKqSA734PvK19AjY1Ee79p/Imq8dAGYF/5fqoj4hcpn6GFIaDWc8XC/X0aBx1EKhaluW9vVC9S6bneP06sQQvaG9G0iC0pKQv/5HXRaoGfVBJ8xjpoOubnwU/FtPjMtogm41tb0hCbUvwq7xUDYdvccBobrQ2xJvbRszDtH37ePhjahEKHkZiwDiVJNnpvDype3+nXqsaQwCD9nJ6nPnvw8+xO+8nrsMXI2LaMIQI/kR8Pfjpo/CHowU9/1xi0CYz25/GYLd9dOn2Bnd8D7Kt3n/Lgx/c5LvPbCPzYIb2INprfOHKh0AR48PB+QAIrdlITPI3daMP5tDZicHbCNxWlpoGDLMh+4qUzlJGB93n6z/a4UQWa0pWIfrOPqmjPzz75yU/ihS984TGFizgG3Dx8dhtcBIr8O/WAtAAz7vfKK680Bsw+8z4Lrm9YsbeSe/DjM7ThvFjAMWcf/Fy0wU+AIsaoxSHwUxifXzT8WQeDwEibTuLLRo7MYkUSffxh1QY/a1M1QcraDabtPqT21o0iTSJU64/lOKgrCSosUYCs8dOYtlmqxpRiYZvdiKW0HeengZ8OVH1vZ2fx86j1xu9iJpoXAUNb7NVceFWS9hzXc5tQeObH6zYCP4mvspL7+3TYakz9QcT7NvLj5TMkoXjVkoC8nZlJhym//z/t3T2rddW5xvHteQnnC0jSiYRAPoU2lhEh38D0sbawsYyY0kAghhBJZ5OkygewEGysRAUrSSGBSIqATThcS3/7/BnMvZ9Up3oeeFhrrznHHPe4X6/7Hi9T0ASU+BNApNsUtStv6M3p/J6I/Do48Fe0GQMohwfvb1PajXogbF9wAim15nM1g6yWcrUXdX0U+VWhMO5KOXatM8EQCAdq1tLsGiQ7AYxGR9xPAEtR33777dv2tb/+9a83Ye1+wjK9321tDJ8iDAXuZOdXXnnltgtkvF3UlmqdNb9Gujq/Cl/6Up5CamtPFiaeGA5k3fpUDWD9nenE2j7m/NS1Wg8zBrW0zuzuDWwO+xyS++ftuKudOf3tP4hhuz7+57uDMJ0C7Z5bzW/vzPhuHzU0glaGWtSz7/TNaT3oXLvxBp0ymvv+vpt5bp0JrXtGDfxM/VoSEExaEpC+NkPZfQJKSxdrt78dTkB3zzR0E3O71++Cozpxg58xqvmxCwFlbSG/psvGj6eAh3GQxXjaZTD0mN5A0yff1PyugE8zjTpMweVR5Pevf/3r/hj7el1QtLWAs+4jZSui4v1PpIEBJjuqjBwopoG1VWQMGPPRUUddg6vC7vsczD7NChGcbWnQHwey54vEG8+ePSVbyvrzn//87s9//vP9joOmvAxIYVfqu793TXTakfY7KeanP/3p/WwtFCfyU4zRTamgPuPeNU64p6xAKKMdkm36de9Udurw9753nyoKDpMH+aNH2rNrUINaZ5VO6kgnfKLZ5MCNV9+9uoNMBTC6oe1ZtyX/WzbxX/99c5iQt7FzYhCqIMwJoNOYOz6BYbSaMUU3Q0UrG6CzUnROC+JE14nc6T6eCpi1u6IpGUqDAxlyNk39nzThAfnpb89oGoqP6F//1Zl9P2XOwdaJcUaAVIMNR06unPDuGS3KbE3LOXTgp1kfvVlfV879/vl/+9vf7vf2+lFKBOEVaTGMrvUacetQKrelIFepbZGBtIjhUDiOo31ugPL6Fvw5tIdmHzFm0R2aW39QAqR1RevuH9rbvYseczKjcajvrbfeuvvtb397fxoKBZHOiurrvynxFM24h/x+/OMf37322mt3L7/88v1aLXuCOV2zo6Jm0zcIryiN01QyaD2wQWo0Wnpjrdjo52ybvhVJUkiTDK37VYb6b5BT1G69bOffTZfW7/TmrM2NzqbgLcHcxnp3d7+QG7rV5/5WD97YBbfJlmEw/uob4+dQ62whpocQ88ayVHP9zfBMwrEpPOb0gIL1tXbTM+k2PW2N3djQu3vod4N6USjEtD6KnuYYOeOiw6uJqfZL9msj+9l3KfEVT4vugJA6fki7pS6BqjVPOmz867+pbYP8ePnoDo+///3v96e6YAAlRhAiMaCRgWcW6dbWurbT2Bj0iDoH0dpOI5eIvTaMhoGLHkWFJ601HAiMQkrdKUSNZ9+nHAriBLE+P/nkk7vf/e53dzvrb79DeEWBo1udkRGdKHELoJ9//vnbgugtjZkzXI3qyy+/vHv22Wdv8tW/oEA5jLNIpNHPdQi2KFqZA+KFSBlP0/72w6lzKuqdnGOdX6M0OdX5keH6NMa+YLuyGH0Wx0IoRWoLTuNt9bfoVds6v9auTue+vukbFNOgAonSU84UundYhGCH5jPtaxlmtAu2p54W+RQVQX92sbTdrp1OrHRuPOsPmCgSa1mrv9MhNf31IbhzfmyKjqG3wAdKViYTUEY/W6wz5vyamZDZ2kxv0Ll7PENgOMHbPQ+//vrr+8NMwdcWfJv2VPG69GJM3r+1H+PsX6WgHVCXwUAx4LHifZ3s2qKrzg/EB8PXFmrZNU5ibbufdM/mJCiHVAP9HK7tTVOQRfqNeUbx/e9//+7zzz+/ndj8q1/96vZbjXG0oLmMl44TfpXnxRdfvE2KvPTSS3c//OEPbyvzd6qMdYqPOT81IQ4aH9aPWUtjgjQgdbSfzlrNk/PDb04FLzh4fQuYnB+eQnDnDg8GMBkYq9RLiqeuU75JlSbPKf+pg/SR49z9dIKhOmGH7KDK9X9VuF9fG5f/Z5CGip0kM5paStrf5/mCaNln9RS/2OJopacNxLtv/anNKyGwgU6iNaCMLohxbSB495xOjPMX+GaL+3f2x8EX8XOE9RlrNz5OPpzfWQ8kM0vgoDo2PFrUWNGBn+554nt76yhEAulSnV9TEssLpHaiUCOq3+rkzCAzwt7z0FT4Bgk1SEEwF7y3fqgRQ4rL4LThbEWNGjha14+XDS0dmWHut6WlP/jBD27Gtr2/77zzzu28v88+++ymDEMh3phFIGfkgbCMBS/m8HY4wptvvnn3ox/96H4JjXrQ+rxKe6ccUtf1WefHMbQdnksLGEqDx5NmLc2wK3kwyKZo+Npg1hnd0rp2t1NdvjvGn4zIsEhM1GeQdX5+w3P7SZsO0VnB70SMa2sG2RjIaPQ1Rbsa4/qUXTTYnstgBBT3dBkMGe2eLvXw+9pAO5yfAAat7rojzU4dnJ1PhkpVHBTn13JJ2+56kV/5Q08nS3IkDwHFag5Zwvj0mH5D020nkDe4c970EJ824fPQv2e++uqr2zs8zsHz4BuIAdSbc34dJKUyA3V2inGWdzBIBJ9T4dqvHaQB+orSU1xO80SSo7dLPfY8CkN57Lo4aZUujzZ1A68JHA0tbP/hD3+4+81vfnP3wQcf3O9QmLM0Q9voeCWILYUxK7ctcTs5+rnnnrvtCx6fJ4MrnlJUda0pdNHLeLPxQWHtG7qiHA0MewaDq9PQvks2ivwotDrl6XBHH+dXlLrn7jmQ2JWhVv7kOJrXp9OArnjrHcrKLOQPeczhXum31xt0fHt+U8KCgZM3nVzTN+R3Ooa13f3nKon9Pp6di3zrcCHbfeIHw9/n5H/KYb8DFE5ql9JCTuVpA8q+kyHELCNUDmhdszKpnpbW1kOveNrSVduNlrN0dTrqR53fzvOTjhVNMaJeKyoyu8rjFnFJ0U6UYuaxuTtipTgYV0crhbya7ZTjN9qghYE3JW3E3HXbuwiwiqG2OUembuT7BLJz+yjoxx9/fPf73//+7v33379NivSfZ4vIvbb+1QyXTv/yl7+8+8lPfnJzBkOc0JB6SIMUxzQ6WxIgs/XT7Wunc6DIjAkS4cTWJwfblLH9cSacGadCfkoeZEEH9IVWqEUgJqf1f8p/9GonZUNfdXjfe7DFOf5dVwds0Fh/kKbgX/3GnzPwb0xoheqhfDSPH2jHg1Pn3Lv71NQFFLJCjwm0Onf3nPJvf9AzJ13dND5ZX2W7fkx2crL0myzwkizcx+GiXTCpr6nu4kMnoK6CJt9RMMXmZ7cP/Xvmm2++ud/eWwewDptiMjpRwEAxtJ8dXA0LkVWaXWdAFL25fZ0j+qrgBqkeVASza2pBjKnoUH+uXdG6Z5gul86iaY5lxrXfN1O5520ZzK9//ev7A1Bbc+DY64zRPaS35S97OfpolmbjpTaUtnzBV0qGp/udDNuuvGjw0g4KaFr+UGD03BNZoXfP77Wi0KJK9+8Tfeg45V46BR991ABqKGcgZuwb4xkQGSVHjNcNqpXLyRuO+ESU1W+G3eBy2ljBRvW7AQetdVRFamqOxtAAJ+Cc4IAzJgu8JTu/s+PSc+qpaxAbnuKf6w/pd9vVPsls7a7AFB0RfK8c4P3BBmXYbjTDAk4zrN2nPiMq6sg93YfYiDKjfmgXw9qCxeuTQa/9QzUBA5KGSfvqTJ1nJrqUCZYXUF6Re3+fhdQGBrRu3R/HSAjjyeqCO9F59cDdA9lReMq0vznEF1544bZ8ZktgGkg4MDU2M8dFSGettLJUfGc8xi94PbQIlCxO57Z2Z/rGWMi6yLAOmfyvFPJquQ5aW0csmqi+WbN5IuOlfacT007R/2xDvwXO6szGaIIJii0KnSy6f/XUN/Uy+rRnSPnXto6EgUv71OMLHpREmi42gHSRc2mRatLf6szaW86y58u41obeFIl6LsTcNbfVt8fKWkpE+ipKPWuero0/yiHrs7/LQP7tRc5lmvrcjKBQdB22sEnxCXPt1ASKwhh6Z5EooQjnMM9GWsiE4UADG+iuleEMvNF/tLaQXiHv/ikHhLBnQ7wTVA/XPJWYg6+j4jTX55Rnaevrr79+9+GHH9598cUX94/AK85ikxtbOrN631Dk+q2ij05r8jhObTfWnmQMSeC94vvaMRD3MPKTpyN0/XOcDRy7lzMqmqoBWD9GdiKzgn9TYYFz9Hn/KmfF8ervqna5Z3e2sxN0o7XvmF1f5L/+zCIWITI+8q8uQitNixvQ9pyN0aL6E9nWaZ7toP0iZfwdTd0vX6R6ThSd+m17GwQlwJuYtEj7BDBm2Dnntutp5LWLfR9PZ8cbOzkDJX3Z+dlOPXifkLN25h/I9qRVfbblhH0fb564t7epYKPNDI5xFxqLNuoZdZq7v7NBFHgEj/hzpmyKxEjabnTsGgaur0apGvOpVGeE67Yhik6YUw4KMz5QcLOdpZ9DmVBa9+DEOb+15bAmmL/85S9377333m1CZDzd9T13z1i6uzfE/exnP7tNcOw6gTEe/UlhilT324xtY6xDdI8ZxNMQKcfaNfWgQKNjtDedImeyOGtCnGZn5vB51851Z3g9+VN+s6RFY9BUnaYgsLaUX1BpSuWF3g2IgtzVEiFte7BBEcXGAaXKUIrWiooFGfphxYLAph3eqM/SOTTrj/xPMNK9tuSM75NFQYHf2fAVuqVv1n+yT47JZAhbohcbhyzsyvmdkyjsbXzQjs2zfwHFUh+8JP/dVzSNp1L6R19a3u1tdRrSXgalXrGHEvBV+rL7m/aWSBMhXbJxRmLwVb+ifWdXz6iBVlG71+3iIEBRw/Mhv6KxjVEqeSr+/j6dH+RUJT5R0RZG//GPf7z705/+dP9OkCnDq6++evfGG2/c1vWNV6N3wuTMGKrtVOUnRe5avkbFfbeWS20L+pEWVDmMlQxHx2QmpafkeHMlf7OPDJwhQ4znjK5n7v6uAaxDvupPMIayxx/PqvNzjP8pD+htY2zwg8joTQM7vYLEOAfPHs3TUzs0ThTW1A6v9cemBK0rWzQ5AaDQ2fU3OeGZTzyFvOukzcyeuzEe0m/2Mr2RvemfTu0eAeV0/Gc74ySrs92V/Jvat5ZtcqqIGNL9t9NeDMcARm7gFRQEdwVfQeYqIU9s1rID4c3VCloYVvuT+pztpKlTDJGRAxgDLCpt5O84e5ipdusDnZ2tQ+f6Ga2nUuGPxdr7e5HXgZFDmR999NHdu+++e0uFN7v7i1/84nbSi3P+ZnSjyYEHo3v9MZzW7ghYUJEuVBlFfrIwRnztbLd260N/nBenK/gx8PJy9xTdNHCQ/9UyGE6c/NHKeTDUE6VUTzvbXfkreVRv9Ld+OL/SSv4cCqMqghOM6jjb7tTT8ZQcz7qWduPpGVCMkYGTgzGSwzmLLDgICqf81e7UJ89sAj/pG/6o+apV14kZ42i90jeybw2Wb+k63gbwXW/Nt/5mfViFcfKFzB51fpvtbSSpYhC2DntfiWhUNWjMr7G1fRWKgWEwp+JvNaezfwM+27vvdHgVcJWdAET5FpSlGH1Wx0b5z0jG2Dd+ddBNvkyQOxr/008/va3B2tY2yNULnGaQngexorE8OSMdWtFXdFGa8bNOovUSCl9E23vLx/KqCv+Q/K/0oe2uZPmY/kGY+Lz21Ze2bXnnMfmXF4/p6a7p/+zzoXYNJr5zBpBUdamBzP2VhesCIZm5twiKfnd8AvZD9PZ56Kp9KU/wGye9V3ojSHt2g13H49mPyb+LyTtm4z4Rf/3WM//4xz/u39urM5BVUbQN9p2xWmPUArW63hn5KCeEViTRdKrHb2guAAAESUlEQVSRrzUBaUoj0b5DdtJjAjJoheL1UefAaW2JSp2fe6Bem+7rBPd9TowQ6wCbaoyWRcH1AUkpho8feLTlMJu0WF9DgLsfihKhNz5jRMue0XogpVxbfDpfXUjZycMCbsaLFya1Kg/K2pUAEAcdgdLIrlEcYt5nnaC6r2yiRnbqG17rr3SivY7I5EvH7RnjrbSfs8bDk6/6I/vRuvZ13JUHfWuwgvBO50MWEBMHgC9mZouY8Ogx/V4/TkDGG3o3+tRZOd06KnI1IcJGm/WUJ6c8Gjj5FWjZvUVrEKU6cnkEFZ5p/54j5S9IaJDrS9lPP/bMDjZQD0LkiHpSQdQ2td3LQLRzTPvZ2fqxv49xjmiF1HM2iID3nClGDzqlMOoPrSO23y4RYRSQ5fruDo8a1hhtprRREaJr7aooYjzoLgYRmcFbejEaOb31NX6vv71h3hvltOlEQXlinFcFf8raY9xPtLN+pf0najThc9UfWTjYoNHVjO4pe46h29u0U+R+aDawNTbjKjKGmDmN0jweK1HUoNSglCTOtmvjtZ6n/MnjClW0XZEL4z7LBfh0LmeBKveMc8KnvC1vTsQ4u+yrK8s7E3KzD+3oBwDDwbe/6jeeFeicy67atltb2a++rea44ul4c06Gamcb3lW70bplZw/9e2YHGzCyek9KXChZZe1SDxFwzxnjeqx2HQrn1wi3+0FXM3NNBxC+/jg/9QaRQ7G4DGikGuM42DGtzs9pzQTpGTPsGY46U2H9aFYQJ8Rd3++Uwxa+IVOnBUN96NfnPrv/GDr2POPr7DpFHe83vvGGo8W/jUUBvoYoKpuxxke82d+Tha1fZEDhoNuiYsjCkg3PgjRO57frovwZ/Eq/wGepD5QirRmv5uAV7sl97fbdcpb1Uf3oigW8kTKTx2q0Zy1t16DNPeOklROD2k5ZcCj4xXFwmqOTfqh9d80pnaHDu7f7kPF9n52Vxw8BAJ3ss2UKGd9o9TvgsOc0gK19/QYnxi4q/y6BK527p+3a5+7rag46XofdpTcQN317FPlte1vTtjqUMb3LC3Q4xvPihcxrO0Z0SrvEXDm/Ir+rzdSUh/eXkhdWr78uEKXka3syTjvG1zS0jrpT9oyfcVT5T8QgEqsF4QkDd2wT4/Ds3Xe1YXx91lBPJLbrjaicAlotgzgj4/rD0yICTlUEv+pv7ThrxoQPUBGDoOQCpLPuKneBw5KkK552tvukifzPdnuu2W6y5XTI8KGMwXq1GrcMSX9XaMMhE1fOT+H+yqbIYp9sCq1k0frqGYg681zAshLKFZ1nWaf2BBULKHTCPfS0v+MvG66dodVBCpXFZFZHfRWIuoJg99e+Oepzooizf+Le3qfO7z9uPuip83vmfl3nU+f37WLdp87vW7vgpBqknzq/716GzNM+RX7frsZ/ivz+8z6YQEEznKfI7/+WszTYPkV+325i+P9Efv8LCOCre5ZLihkAAAAASUVORK5CYII="/>
          <p:cNvSpPr>
            <a:spLocks noChangeAspect="1" noChangeArrowheads="1"/>
          </p:cNvSpPr>
          <p:nvPr/>
        </p:nvSpPr>
        <p:spPr bwMode="auto">
          <a:xfrm>
            <a:off x="155575" y="-898525"/>
            <a:ext cx="1943100" cy="18764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72" name="AutoShape 8" descr="data:image/png;base64,iVBORw0KGgoAAAANSUhEUgAAAT8AAAEzCAYAAABHZATQAAAAAXNSR0IArs4c6QAAIABJREFUeF7svQfYbGdZ7n9Pn6/tneydnQ4pJBACgYSWRFQU6Ui1QCga9RwLehABpVkooiDIAcQjcKSjB7GBCsJfEBVFPV7SpIYgJSGk7fqV6TPn/3vWumc/e2W+nQBiCDK5vszsmbXW2573fu+nvM9bm81mM5UvPvJXq9U0mUw0HA7jj++m02m81+t1tdttLS0tqdFoxJ2+x8/p9Xrq9/txD9e7CK5vtVpxf7PZ9OXa3NzUysqK/vEf/1H/9//+X93rXvfSWWedFWUvLy/H77xWV1fV6XTi83g8jmfzGo1GUR7vLpOyaIfr6jZxvevNPbST+vLOtbx4BuVQntvHO8/w71tbW1EmbeN57jvaR9/4WW4775RBHal77k++49m0tdvtxmff53pTFv3h9vG9f6M86uv+cMdSDn/V9vEc6sx9jEMeC7dvMBjEfZTHtTzbdeZ67qWtVdnh2dzn8XFfc7/L4r1aV55z8ODBaKPr43rSJ/SN78l9w33IB/1DWdSR/uRa19Ey4/r7OsaQenps3Le0izJ55/dcX67lO/rHc4NxcB95juT65vHY2NiIe7mH52Y5pUzud/3dD5RHXS0nnlPUl+fs2LEjnuV56j7nd/rG97k91Bv5XFtbm8vuIvlmHHkuZfAs5JdnW065x9/5s+XU84y6u38on7+qvHEt99FGPy/jBvcwhlnePC9p86FDh2IsjCuUyctzfy6klQ+16XQ6y5Pak4oHuCH+ziBH5RdVxh1Ap1kwqpOGAaZSWfgR+uuuu06/9mu/pre97W160IMepMc//vH6zu/8Tq2vrwcwWpgpg07i3zwrg7Q72u3hWurJJKgCCr8hhAgGdeVlAeI51BHw830ZdCiTvrEQe6D4nme4jbkePN+TxiBtgeM+npGFKo8T91FH7ktr1XwxymCb7+Na6mnws/DwHIOfwbYqIAYxX5uBh3sNDgZLt5XrXZ6/MyB44ctCnBdIhJj7+Z17LcSMIeV5kcljQfkASgZNnmHhZxwNfp4wnsyW0yqAM4bcx18GEoOLZYb6US8DE/Kyc+fOeVfSHsbGfeTFyAsmz6YOBjtAjOdVX17cs3wbsHkG93l83DeeiwY//k2/egHO4JcX4upi67FzGyw3eXHP+OF5Yazwb9TP45/71PW2vHkuZLnyGHp+5sXP4Mdc9HjxDI8/2LEt+E0mk2B+mZ15ojIwPNQrlAefCiNQeUXNE9ksjIZzrZmOV1QqaVBBcKjgJz7xCT31qU/Ve97znrj+/PPP13Of+9xggLe97W1DwLwCZKZpYDAr8krKgPIbwpcnTgYk7jFD9UrMPQgbdaReeaDciRlwc3letTL4VYXRC0oWKoPmIsZoEKCuXGdB9buZpgHFwuN2Uh5/ZjAeW4O0J1uVNRjEKJcxzItVXvyqEydPVN+ThZHyvPKbLXMd13iiWt7c3ioQ0YZcnwx+Wd68QC4CFDN++sbMzoBi7cZMwqzHfWy5cf2538/jO0AQVpVfPIP7LF9czx/AZQZXZY+e7PQp85Dr/OIzf9Qpy2meGx5DLwZePKzlUM8qizToeLGlvpZxg3Ze+HJ5fKaerquv9zX0Z15ss0xabqibscGfuYe/TKSMLfSB2XTWUPidvrH2tggAa1Z73bEWKlPtKvjlCQ74edK4MvxuRkWBVIhn5QmeJyoD7NUetfd3fud39I53vEP79u0L0Hvyk5+sRz7ykcGKePGeWQb3e4JbRfPKbvCjnhakPGkYYEDVQGSgoa7ck4UqswOv/NzvdnviWCX0ylhVC8w2fJ+FzfcZGPJ45D7lsyedhYt6eiGywLidBttsJuDZZjcGhqwSUifGEDDyxHT7vYJvZ/aw3Ji1GRioK+PO+C1a+TP4UYYnAPcZ/MwIq4JstdfqlcGKf9M3VU3DCwBtZPwXgZ8nHM8wM8vmEu7jZdl1nZhsHnu+s1bheeK54P6GHVIWIJhZitvg+WHgNEmxDFQXPwMN75RlFp4XW/epSUHuT8ux53BmYvxmOfUcroKfTWVeuCzfXog8j/k+zw0Dtdmt76MfuCfPe8ukWWqeU5Ybk5mjMr+qzc/A4o7zym9AyR2wiPryuxmjJ6dX/mxLMds0YPFv7vv3f/93/Z//83/0mte8RldffbXOPvts/Y//8T/0kIc8RKeffnqME8KeO8P2KU/wvJrReDMJs1MPNtejVmeBcsciGHmCZwGhTywcmdl5glftYb7X7CCbBBYJsevjseA+g5j7MoPRduqy+8rMu6qG0i/bCYdtMHmc+Gwhpo15IXF9srqcV2c+e+VfZPNx39CveTxsJwbcM6jk8QCIbJ/M6jnX2B5WrSvlMeGQJYOt2ZQneFaXXR7X2MaUGWKWe88Vnm9bLL/z72yPtJwYEG1OqPaPmV82l7g92ZSQtRqDB/Kd2bnbQRnWpKqLSS7PoJkXd+Rt0ViY3RqoXW6Wmzxvq3PKNthF2ptNUL7HoGvbqxdbyyv9w3OqDDyXWRuPx7OqemJEzZ3tScrNPNQqgako92QkzvYpTwJ3eHUFv/baa3X88cdHva666qoQrr//+7/XC1/4Ql1++eU65ZRT9BM/8RP68R//cZ1wwglxHZPTNr+sSrhTXB/TbAtGFhCuRfgzk/JA2Tjr52Sbim03TKBFagECbxXDbIHnZtudGZxXKquhFvzMfsw0fU8GcZsgFgkj15vZVgXcz8hMbBHAexJlJrrIduN7PXG8qhus6QezTd7zIpuZOvfndnrh4t0MzXUySBpUXJbHjOsA9/zvPHlok51WlgGzRxvm8/iZzeRJjYaCjDG2LNw47D760Y/qmmuuie/27t07B33ADjA++eSTdcYZZ4Qss7ifeOKJc/m3bBn0rR67XzLrYezdJzZNuK3uG+ZSXkz9u9+RVc9P92ueT3lhMAvM9v7M4r2guA2Z2Fhj8Dh6/C1XWbXP6j/PMkhbbrxI0a6sYrudlm3KOKrae/DgwZnByINr5OUhFJgHO1fa6pOF1R1h1csqrwfGqGyAsn2GMmgELyP8Zz7zGb3//e/X6173ugBCWN/jHvc4/cAP/IDudKc7ze0nXpnyip+/47M7y+W7c1yvDOxZeOj4DKaeOBYWT9rcbpdttYW+zRMrg6iFyQJQ7b+sMuY6GzCzcGVVz2OWmXAGANcnMx2Phdl6lUHltuc+dV3cJ2YIFnYznczG8/jYdJAF3v2Rn5llsCpH+V5PAE/abCY4YtUvF2vudT/kPsrf+Rqe5YkIaAIs3IOd+o//+I8D+AA9q7pZvjJj5x4YCcAMEN7jHvfQfe9735Dr3bt3HxEpUAWrahs8FnniV8fKfZEXzTwnPKcXgUcGRs8Hj6X7w2Oz3VypYkYe/0weDOxV00+uayYFeUHOpCYvcIv6Zd4/V1999czU3OqRGZppeKbNFGI1DAHwvynEbMksxkLqii1S+2iMgQ9PmQfboPEXf/EXespTnhKrKuzwB3/wB/ULv/ALAZKwGnuCrIZZGDxoMDurFRnkTIspM6+M7hirb+7gPKnySpSF0UyQe8zWMjjY85zZhPvIdfQKSHle6Qwk2ftokOH5NhbTj76W3/l+165dc4N1rqvvh7l48TPTt3fVdp08eXiGyzNwGTC53tfyudpOM9FqJADXWa016GYgom+ymSFPYj7bqZXb588AVLY/WRazWlSVb/6dTTe0he+oh1k9JpnPfe5z+o3f+A2xUH/xi1+cOyA8j6wVZTCyPFSB5thjj9UFF1ygBz/4wbr3ve+tW9/61nMDf5X5ZPCnX8y0LN9Znnmu+7Q6/h7H6n1m9sifx9Zlmona9JOfaWbvPqqOR9U8xfU8x2OPHGTiZe2B++y087i5PnagVWWN3xmzAwcOLBKL+K62f//+WWZqnhQ2pPqh1VUx26DcSTyHz6hSnji5ZCpjHT2DCs+2Km0a7sYBcO9617v0/Oc/P9QJAODpT396OEIcp8cAmyXlcmmLQQwBsYqQVTHUkCxMFhSux4uU1QwLFc8x9bcwe0JyPYBrYKA+9tTag+w65mdzP/c5fMaskmtsK/N91VXOE9V9nZk47MLglldKg6Nj8rjX48hvlLmdfcbGaTvD6DMDjOMjXUf3O8/nGntmDdIGFcbfzom8aHoMPcndRk9YO1G2M8C7bzyRMls3yDM+NhtgI7OdCBOMgceyi8xhivnDP/zDYHteXO1RXTTTqloJ15itmrHzHe1nMqPlfP/3f39oOajEtJ1FzA4o6meW5bHg3cCRxz+HwVjTWERgshxbvnNURmaHDu3xmGZwpU/t1MjyxrXcZ6JjcDK+eBxzOf5s8HMf58W4ilPuF56P7DlGeNG41A4cOBDg5wHJQpVDBLLqauaXVRYPIo2phmxk5mcX+iLw84qTVUM+I5Af/OAHQ+1FrWBVfOxjHxsAaIZk244nk4HOrncLR16NqWuO5TMdpy9sDM9AY/AzU8mg4sXBrMGqD9fYXlOdqF50XCeEI3uQ3admty4vqxd8rsaruW8zSOd2+3PVlmh1xuDnGDUDuydIZpq5DwzUtiPyHNtsLIxuYwY/A1NeNHmW62M2bKN2nqiWt0Xgx3O92OaJbzbjKACen5kq9/h6szjGgFjUP/iDP9D/+l//K1gf33mcsx3T/W9w2I56WDvx/MvtOvPMM0MN/umf/mnd5z73OcKrTFwscmuzUg4tM7B5Pvs6g43llHaZTVUXFDM4M/lMjmhbBj/3pecGfeK42iquZDl1PT2/PDe8kGbG6dAi6uw+czt4d7B+XjQtbyy22/Y/zC/Tfl/oFc+rSQaB7bxBPMcq7yJPmQ2pBoNcWTO/qrpk5kCH//7v/75+8Rd/McCQlfAVr3iFvuM7vmMe6+RJbQZKnd3h7ris9nB91Yvk9ntFzbYag4BBejt26zLdH16Jud4xgIsGKkfHeyLwDN9nYcyDaUZiLylCY0ZJnwIo2VHge71I5FCILFAG3EUquoWRd8uHAbm6EhvEvKDkwPkMtrmNVWHN8paBheuqfZrv9cLA/R5//55NO7TVQGnW4gnuyIJ/+7d/06tf/Wr92Z/9Wdj68ot+s53KdjH/zrMNDH63PHCN7zMTtJbAb8gKKvATnvCEsAlSDu3lfuqAxpP7Jo+tQcLgV9UWeIa1ogx+bgv19lzMGkrVdMW9ZmLca7nx2HrOZK3PBMtj6fscXeHf/Qyr2NkGb4KUF/iq3FBXFoqbBH6uKA+2V6YaIEqFzRhsp/J9FkbHZWU6bBZgQbQAmG0x+HS2OzwPlj27sL4/+qM/0jOf+cwY/AsvvFAveMELdNe73jVUFQTWq44nXbb5uRMsGNuBX64r4JDvcz3t7a52rO1TFmKut9B7QTFbyvdWF5T8W16Jq2Bke4/Lc78ayFB7PLGqoOlJlIXNNhWPhSdnnljbCaPZ3KK+sZqdmb8B3vdtt2uINi6KHzNAZLmpjgcrP+3MgOM2enGwrBnM+d1sCvBg19ErX/nKcGxYXukXaxPIWhWUPSc89lUZ4t/8lhfXLJf+jb5Evtn9hLxb/syWzd7MUF1eBr+stbke7pMc6mUgy2NfHf8qm87zl7pZVvPc57n0j0NgXHZepLdbbH1tVWP0mOUtmlWA5/lHtfltbGxEqJ//eECeLFm/diM82NUVLVPS/AyzkVxO/uwy8grihiBgrMYAm8vF5vfa17427G4PfehDgw3e7na3C5T3SofQowpzX2ZRHiyXlZkt17kMD0yeNBYOC5Ofa6Axg7bg5pXN11QFkfKzMORxyM/3fXk8DNJ5IpmBuf/MTnO5ebLajrJo/Pkuq3Mexzz+1clWZdZZRqpyYHmyoTuPf66P76Of3McGF09OA5r7zOXm9uXx8ORk0gEAxxxzTMgJkwUgYTGFTWNv/t3f/V391V/9VeAG8mVVCvmz88ag4ra4zrZFZzmyLOT253Zl4HR7Lr744nCu3P3udw87FpoP8p53WVUXPs/lKqi6LL6nf1xXy3eex4vGP8t3lreqf8CykOc6ZWTi47I8D7eT7zy3cpkex+3G32aJReyvNhqNYm+vO8AdZrXI4JEHzKuPkT53phHedoL8m1f4RUzEHWqV2MJrtZd3wgBgYrC+Jz7xiaGC8P1LXvKSsAfaQGsWhQBT7+zoMPi5zWZ2bp+BKHuuDC558pv18u6B4zqr72Z8BlEPupmaJ6LBj/LNmDJQehwye8n1cD2z4GWBZaKYXVhQctl2ahhILVg2UWQ7iydlHn8vGBYuM1/3cwZHy0vuL353X5kZeLJQT4OJ310HTxKrb25jnpjUzbt0XM9cLzNK5IXrrM4TVQDw4dBAyyBWz4BH31KXrPW47V5gtmOCiyYg91g1tjPAbfWY+z4Sfvzcz/1c7HnnHsAPEDyafDvO0/M6z3ObDAzC7nfKdfvMMD1fXF+PGf/OrLc6/n4299vGmvsrkwz63//2OGYttEpUeKb3RltWXE8D+aKtjXMWnhMbWPA9Ub1tzBf7d9t1Ftm8uMZG7Xwfn6tepCwM3FdV/WgIg4txmaBQe+Xo4H/5l3+JsJcrr7xSF110UQjF/e9//3kgMZPaQp33E9JJBgEG1hHwGfy4ZrvtbdTZ9fRgGXi4jzZ6V4lB0yugBcOBmV71qAf3bRc57/sot7oCUnYO9XBZ7lvvl83t9mfGr7rDw2DlsAQvYm6Lhf9ou19ydo68+B3Nrme5MQAYrHi/sfuyt9uTxgtRdbuZ+4V62YuIfDCW+/fvD2YHCyTE6ld/9Vf16U9/+gjg4347XvIkzuDqiQdAORwsL8zuf8Y8ez/9PE9ygxHfIxsA8P3udz/9+q//esQH2iudt6nlOcxnh/q4PwzMR7PNZ9XWi7tBc5GcWmYog/Z4/LMd1CaG7AvIskr/e4dHXtgMmnlPeMaNbH/2fe4Dyj/qDg8SGxgMcse5Mp7YmXnYo2PjqwfT1zpkw4DnCWBWxP2UmTvN4OfV3wLE6oZ39wtf+IJOO+20I0JP/uf//J968YtfHLtC/vt//+969rOfPY8TJEQAYESQ80R1Xc10rE6bUdioirABDBbAzHy5xhPOdJvnAk4GPw+yv+P+bA90X5tF+L4MpBmQvcK5XywAjEve2+vnun0WZN4z86MchxXZkZLH397uzGANhA6DWSQ3tDELf2ZBnnCeFFX2a7nJqiNlVkN9/Ez3Tw4RslxZy+A9L37uN+ppe5nZNf1Iu9/5zneGM4295gYNEwLeFwEZ5RgU+f2kk07Scccdpzvc4Q7R7zyXmMorrrgi5BW5dtuszrs9Bpo8yV0PrmWvOwCIjFP3vGjmMeQ327zNsN13HsMqgHuRy843szvawOcsb+4X1924QTkmR77P9fScsqwbNB3KY3n0uFTjY6tYtChEzON/1B0eNwZ+uTMNEFa1eEfQ//Zv/zYGmcGgooQEUKg3bXOf6axzz5lBuYNokBmVr6VzHEuGAHuyGnzoaPb9shcYhoht5p73vOc8zZCdH4sSFBisnNXl6wV+WS12iAj1NmiaSVio6A8LR2ao2eDvieBJ9bWAnyezy/JksCfQYEJ/LQK/RXX1hDPIeXJnEDNDszrGNYvAj/6rBl1n8ENGcmKDKmP0IuQ4vsyAGXucaCyqqLb8xiL7S7/0S2HrYywM0H7Paj7PNnMzQBA0DzvDDIODAocTcsjYs40T4PvUpz6ld7/73frrv/7rAETa6LHMgIfMO+uM5wJz7Kd+6qfi+YCrFz+3L9+fFyL6O4+lwc8ExOPguVr1ynu+VMHPiyr32wSR1Ve3i/ejgR/3LAI/+tf77POiaTMH3x0N/KzZVDWimO83pvZWabk7yXY7HA/PetazdPvb314vf/nLIxWVY+tosI2b3OeVf5EeziBkL6LByCqhJ04GBAb3T//0T0PlRWX5vu/7vjAK80IIUWl5dzqcLBiefNVAZk/Ur5faW43l88q5SC3I7M7gZ6+eB5P++FrU3mogs8HM6oRtfmYEN1XtNeh7MvFcTzgLcVVFy0GwGcTsCVxkZmG8FsWPUS7lwPz98qLqZzsAFicHk+TLX/5yOM/w7mbgcR8YKLyDwfZwyqAOyD5z4Xu+53sCNA2O3n1kezbz40tf+lIALeEzb3/722PBQ0WzA8WOCL5DjpEP8lxeeuml8XyeDZBin9xOJaQO3Gug4Bk3Re3NGoptfkdTe7Oc5rhKvjcj/krVXs+LLG9VzzPXfE1q7405PLINpgoe/BthIQ0VnXTOOefopS99qc4777xYlWB+NubadmNjvO1dFkiDkR0CWSU24HJvVtG4hpWTlZAQGMokCBXPL0KBauEdDl6ZPeE8AVjhDLRevTLgmjkYFCw8NghnZmdGRpuzumjAtoHd6lFWQz3IeYJbcNw3me67f3yfVQgvMgbHG3N45OwsBlYLOv9mEnqs3E+U5ZCk3K9WtT2Bcx8YjHIYTFZ7vfjZ7OA6WAW2Ud/qld+pn8On8sLocbbGYOaaVTHuA7TQUj72sY/pVa96lf73//7fIQ98x282V1h9diornmNPMmXA9p70pCfpu7/7u+N+h2e5HmZFbjP/pq1oSdgWWcQNxoyJ+5DrIRaout/7vd8bc8x9w8JOHbKaWJVvx38aiDLjtv0uL1B57F3HbIPM8pbL8n0G+CpTtu0uA5jJUWaNVTywg8nylucq992Yw8Mmioxdnhu1mxLq4hu5KYMUncNq+bKXvSwGz8LwvOc9T494xCPCKGsjfe78/J3pePbm5Yq6gzwp3Hhfw+9vfetb9ZM/+ZMhqASEYvvjeQjlN0qoC/Wcd3qZ5NUTONvFLEQGN/eP1eRsF6IPDKQelyyQ/H5joS5MMtfLAG9WT5m53q6b6+uyfJ/r5rqaaSxqE8/I5bnM3D633W3L5VoO3D4DtBc1Tz4ABTnws7jeE8YqEewIGxpyjEw7tMoAt92z+R6gItsQiXjJPoQazctskMXT2o/70nXxYs7eYBggZpvM1FjMCXF5zGMeowc+8IHzLNFoKzwDVuhohUXjb8KRF4zcl9TTY+D+ymNu0pHlw+NmDcky4LZVF6dchmXa/eF/Z9muyluuX54neSE2tixyFC1yKM3xLO/w8AOpAANjNTWDEZ+pPA8FxBAs6Ds2DMICEDZS9QBGABFR6K5UVmvdSQ4sRdDMCrIh1J3HSmovqTvNv6HysheS5AdsC8KWggAjmGY+Bs/qBPW2uNxGnm/W87UGOefysq3ULMXlmhl4YbCQmcm5f6p9Y6ZMP2Zm6HJvLMjZEfAZmLNjqloe9aqOY14cqeeiYGXuy8zX7bPgbnef5S3bPD0h+M1BrmY/VVkFKDz29D+f+Q5Z27NnT6iByC3Zg1B/GZdqbBj2ZDQMXp4XyCPsEJszcn7qqaeGfNpOiExWvZ1VRwHP4zrmCHOI+FW8zNSP6AaiGdjfiyZFfc3yuI96I9uUZxmo9ilj6mQhi+TbtvM8nxhvg7JZV77Xc9/yVsUM6rPoPsuNNSaDp4GP9lljWlRXyquGwdE+72CyRpnvpcybvMMjT8ijCSMPzYkN7OQgpQ/UnwFl1YKmYwOBAXoSOYjUlbWxN08418OrCg0y+Nl+YeAzOFAO6jedAQslJspGYnecJ1peKRaBH79bJcrleaANRItsUPRN3t5GWyxc1ZCN3D7KyR62vGIaNBcJB+XZxppXSa/aN7a9zfkM3TbXyU6GKkjze7az5NWWZ9g2u8iuZ4ePNYTMKI4WzpIXWzOUDLjeMlitK9cgX0wAsyAvtrSP397ylreE6QZnhO1rBjkzFNpkQDQbBFTYX46WY0ecbcuosmgcgKv7i2e5T+kzL1TZ/v3nf/7netOb3hR9+IAHPCBUaV5OyOq5YnZLH/N829ksZx5DyqFN2/WL78uy5vlEHaxqWhXlt2xjzfKbF+msovoay6nVeWsDXqSr8ub7eLcj1HbQzC7pg+12BlFXmLRfVdJ0o4kN3MFU3pQ0Tzg6mMluYcd2wkr6D//wD5Gd4od/+IdjIInF4+VDaqwSeWB4r7KbasdlddkDZnWZCHwOPaIuz3jGM/Sc5zxnbui1mrNI7VhaWVJNNc34D49YrTwRblxk+fUEdXm8U6Y7vK4iyNMDksHPIOsVOU/wPPhW7fOmf4Mm93olzuBnoKPcryWxgdm0wc91pX0ApwUmq6MGMXviqavvy2Ew/s79nsHPqiTl2qi+KLGBAYyyrOJXmUGOIKj+RpksuLTHrA6VFLBDW2F7JLF8boMBnHbT72Y41Jcgexgg1+J4QM7QNPILJwSABmBxrW3eBtS8Cd/3cR3skrI+/vGPxz14dWGWtJlFkfovCtvwokn/ZBl0eTnSIcupn2ubLtd7YTlCvkunpRdTrsmJDfjesuhFOrNwrrft92iJDRw+53HwfdSr6nyzam6ZPVpig2oy3yMWiBtLaWUab/DzpDTbsOrL6sqAUxjCBBMjCSmDhjf2Z37mZ8ImYpsGz+Fed4zBz560LFCL1KWs+nAPtha8YZdddll4fX/v934vynbIhld8198r1coqpzsF9B0BfuPJTUlp1RbglwHC6ohtabTPalfV24ng5gXFB7F4cP3cLFRVNZR++lpSWjnO0WBkuwoTeLsU92bFyIBtdR4Pe8m9WGQhph+yt9sLq51Gi1Ja8Ryv/Bn8XB7yuZ3wGxjoVwe9s6ABfsgmMkp6KmTSoSIeN/e97X9WmanPox71KP3yL/+yzj333BhbfqNdBg3KA1wBS57Hs73IW6PypKa/vEhADGxyop70h0EN1ZiXQ18ok37h+rxomp0ZrDLzq8obcmOnjkHMoOnF3fMzs/RqVheDpllYbq9xg+dmb77B1vMxL5oeWwPhIvBzfSjzaOfJ5JRWGfgCOG9KMtNssHWFrIZSCRpFJ9NQBgSVFxUYBvje9743BvGSSy6JVEA8C7UYtYHYKq9mVnszZc4AyH0AbPZu8RkBQ82gjIc97GFh78M79nd/93dhS8leWasaBlPuH46JLN8MRpoH1WXTsY76p42Agj00E81YAAAgAElEQVSI7VYnWCPPNXiYatMXCFCUUZ59bEDJtiA+u1685+steNupvRYS2+CyoPGZdmaba5UVUR6siD6n/jyH+6qqq+trQLO6ZO+wwdrvZqqL7JOeqMGyS1ZBP9krxz1VcwLX5rx8ZtTuc4+H25cXI+qKvPFMZAQZIvEosXwwP16MsW27VmutmvK7F1GeS5jJr/zKr0Q2Ie7Jab8sV/Srbca0y6YTM/9qTJ6v5fn+TLnUAXmgDEDYAGqwof2ZhPC7+9yL2HbJTC1rjEdegL1YmU1n1ZY62TaNrFgN9+LuhWi7LWVghrUwkw+3M6vZBkbKdh94brqNVv2dlSmrwpYD6lrNwJPnQG19ff2oaewt8BZWD4AnrL1ndBbfseoBSFSW1ZXQF4SMswpw12Mg5vdqh7uT8wrjDnJmDh9a7oGjblZNURs45wOPGQ4XysRQzOTmGlQL2CGCT5ApR2VeccUX1R/2NUgHEuXO4bNz0zEBECQCYsmzRkzX6aedpp1rO7Wysjo/WzgDGJ+pM2CAUJlVWC1AaLxSe0LTDwZTM6NqnfIKhtDwbE+wrJ5mNcfjGCteefi6Ve9sf7Xwe0XOQGPh9+Tzs/LzsjpucMtMNqvCZv8GX9pgALdw2zySn5tNEa6vv/PzDYxuo79HHrBLs3uDSAVeBjwmrceJ7wxGgCYydMc73jH2kWNPhi1azt1/JgkGIDMtA5H70n3rupvR5jnBtZnd+ZlZ4/H17jePfZ6z+bs89vmePD6WLX/nurl/81i7PX5Wxohcz6yOWyYNYp4DVVmyzFuGFsm3y8uyndvieVSdP/73DQ4tdyUywucONJ22R8erj1dAe4HNaAAhAo//+Z//OQzAqAt4x3i+V3izFHutLLCupJOj2uPHs513jWtYHUF40tu//vWvDwcLRmyE85Of/GSkGf/Xf/3XeLexPTq/2dCsNtNkVhwH6cHMwuPvGti1Uq68Ft7wRksX3eMi3flOd460Q3josNXwlxmBVzsHFBvMmWxeNa0yZbXcAm82kL1dHhPbAa1+VoXUKYsWCSPX5gOM8jVmk5ltLFLDqxOKOppt85snD/Uzg+Xdz7XKizzkpJyWAauBtgdX65PZkvsyyyuLluPm+P23f/u3g7nZTu3FBxl0YLPHnO+s9hJfx4FaZBHi++uvv35+lEJuD5+rQfVui8cxq+8eb49/VjPdVmsDi9rnfb2+1mPkuWODf5XBuY88j/Ji4QXczD4vPGbmWbV1WdTTf14ILB++j3HMzN6LfVVu8kKQ5YbneSHjXttkMxvOYOdM7YsAcH5urxuYO7zqKHChBh83IjMaCkG1cHwVHcgqS0ZaotphTOQmwwlCg60CcJ2BMzMbMwEGOQOe1SAzK1RoYrXY70u97nznOwcgfv7zn5+rcwywwSJUlNFQKvwbUi29g4P+my9BC76rSbVZLa6lbhywjlpEggXsQajJqPf5hQoGK3Yf5j51pH6V5Vj4c3iBhYM22VNWZc2U661mma15clOH7ex69K9VIk9er7QGlKrTit9d18wGvNpbnc7C7/FlPGwQz0zBY1bdxZDlFbnhXqthmVk55Tt1Zssae8Cxx9GXPDNrEdznfjIQUmdshAQicy8vgI/nWp32nOE32pZV1Aw6tl3ZyeD7aKNVYtc9sxrqyDja45yBzmNv04Tr72tyYgPKyQuYy8xs3IuB55e1Dz/X5ik7kKqgms0TWR4N7pkU+F7esynF37suVvurrJP+NiHKDNX30wdHBT+2t+UV32yDAfIG9UyvGQhPmmy78EpqNRh2Q6XpNFROtvAgQAgOasMb3/jGSFjginLdIuGnPvZ2GUgc30T5dBpZX/7mb/4mykDAedlAnQc8g1B0ZE2qtwpP72G2V2IhP5dgaWY6HRXXAZjNVkPtVltbhwpPNwJv+wsdTtoh9hmTgRcgNPtwfBjvLAaONbPh1upWXsk8QavMz6uq9z66fVndzSFJmTVZiG2fqS5+CFUOg8nM2JPG7N7ykcHPnnlfw28GBk9U2pXZrcc/P482Mc5Mtmx7zG2l371H2wzYdjf6FznGC/tjP/ZjYQvmxRhle5CBj3cnOLBzAVs1UQsGCepiG1RWtzP4ZTXV13hOGfxsDrGceS96Zr385vsM7pZp/l2di1b1DKI5sUFeFOxd9QJmFd3/dkYnM1HP08zg+Ow6eDx8XwZvy6Pt5b7W95rBmf1l2eezwc/35TbyjKwx0Dcu72iLe8wdEhu4M6lEtldk8ONir+aeqLY3VSm30d+eYgsZGViIoue+pz3tafFn2m6Wkl32pt3Y2gyqlGUPGUBKdl0CQ/lzfXkmHUk9mcTca7uM7S8xmesKh8ec9ZXYxr8bjWJ3w6g/Lvq8wapenDcb9s7RNBgfE6W32QsQd728QtOX2B2Jd3z0ox8djhjqiN2JAUUt94Z6AyjPMBAb3Kiz1QmrlAYjA5Hvq95rYfSixe9WNavCaBbmsc6LketC+6tqSAYAq8sGv2zwrzK/XB6fsyfYQkw7M/hV1Xqv/HbWGPx4Hm2mj3nHJILsMaYGkcySKIO+ygsEAPlDP/RDeu5znxv2XhxrgCkvZwyyGcUTziFCrmdecDP4xRpaMk2z9+0YoxdVA5T7xouHtR+DZgZewI9yPbfdL7TXYTD85mcbIDMT89hnE4TttHkMuc5z3/1hefS8zczP91q+s9kr9xt9aqZpdZo+sDPEGqoXR9sRaeNRs7rkxAaZMVgNtUqbGZQpLB1AJ2X9n8r5hC46lcbyLK5lBwbbgHCE4KDAhoITxB3i7Bxe+T3hYXweUG9ZY0sbSRWw5Xm/JQ3lHm9p4T6nLbLBNHdqvVmqOai+/GV1ty7VGoXHLTqcM56m5d2oyPzOLaPyvvzg0kNIXR1qg0qMx5v2wnhtU0XgLXh8zp6yzIo9yb0AWTX0SmzhqIIfgmFWZHWTPqKP7SXNapubwTXuOwu/3xEy227yJEd+qp5gMwfKsN3OE4fneQLY5md5czv43cJvFczAwXs2CVh+82JM+cgbKisOL66xxmCZ8vPMyOh3gAHgwyvsM3bdVuTb2kfV1JBZeFYJzYqzaSezzRzn5rYb5LIpodrftMEgZmDIKnCOYLA2ZHMT7fL45DH2OGZNI489dbV3Pos95bt91fmW5TT3uxfavLjnhZbPlpsqC62yYtfJMmSAr0zN+T/nNj9XwgNm42xmYhTGgLkhvPPHBON7C1UWIocDGI1RO2BBfI9KCIgxeNzvld8sjecg+INBXyurq2p32vrHD/yjXvXqV+kv//IvgzVR39iEvtXTZFycQsd1eXX3pKCuzVYzrhkOirAOGF2tWYAcrzHPKB5zhB2Q2Oesjk0mUwlSOJW6S91ghP1eX7PpTK12ccjMlGsIpVhZivL47qKLL9J/+2//Tfe77/20K2K3CrWGV2ZiVrGsWhhUclsajabGI8wQbA1sRdvQ5gPDZ1MMknPwDWba7kY5g8FQ9XJfqlfzer0wenIvZQxLO1qArH8gPEU1tcstbLVW64h+mk4UdtTReKTJtHAixR/mhXrBGPnD0US5rDfjXl/N8pyTInxiolq5DxpyPo6dEV0tLS/FePBd0Qd1MSbTGQBY7Dgaj0uGUz98FAMs+7GPfUyc/rfJSV41GH8hq8NeXw0H6ZZtb3VaGg1Huvg77qk3vPFNOuO0MyIiYKndjX44dPCgcHZ1253ycyE3IUvYX5e66rCXGE2JDik96/xO28Jpwb7m6awISi6970xwZN0kw4tCNiVUHR6ej3ZaWeNYZEc3Yzep4Zp8BGYGJC98BsnQdCAAZXhSZuLWQMwes+rq31xPL5qUlRm8QdPhM2Z1ZqHWNKqOEvo9m+fcf+4H20O3Bb99+/bF6W3uHHd+Xt0txGYbXqURuKqakVmhGwHQObyDZI5sKWIfI4yP7UE/+qM/GisGISqUxWcAZTorNr/jaf3s5/5db3zTG+IEt89+5t+jPY12PYTo8ACUc7F0XmS2ul0HWNPd7vcb+95+ku2uM3O07Ws6nmllbTlY4KU/dKnuefE9NewXgbC0G2M84Llj5875gS+x8nU68f0RLG1WUx2AGEm9PqAz1BTkrs1Ub9ZUqxd2tqXOUgH445Fqs3qAF/Xu9Yr9kl6sUOsnM1TsYUzutbVVzYL1TlWbFsAXCMREH440Gk80bS5pNJ3FRK9jKmg21Oo01QAXa9JkVsx/+nmsiXr9LQ2Gg/itPaupOxyrNSscUbVuV2oUi1PcEAtS8ZCtfk9jACMtUv3hWM3uklZ3EGx+eK1iQZqMpWZDevKTn6o3vvENOnRwv1Z2rGlznZPXZmp0O5oAvDOJqg4BK0Kbdi5rzykn6/VvfpNOvtWttLq6Fu3XeBJ93a41tdRqa5mFhIZREJVthB6g4aCvjUFPE8pot4o6A/Q19su31G621aw3oi/jDuZe2sVgVdasL6uayNAilo7jheuZTwYuz9XqfmKDE0QDT7A3HQCgaGMO97EqzlDYvGVGFc7C8uQ+6ut4Vj4DqLZbGyytjptQGUh5trUemwti6MuoipjjjcYROzyOJCCFzdhnE3Of7YjUnzpaK1w0P+PQ8qwuuGCvRDTc37lDTYuZrNUGZnugV0SuNxVnJf7ABz4Q6i9hKDgFiM271a1uFV5iwlQK2T/sbv3rv3mfXvf61+o9731PsL2guwjduFBNyyiVYsLwmoNf+u3GUOzr9XtikZ2lYnM6jpPdx+/SmaefqSf8xBP0yIc/MsBu/dChwrbRqOvAwYPz5JOhYrbbweyy8NdUj7k3HHIMYV+TaUFF6RM6YypCNZa01Ab8apoAWrO6mjFRpUFvXGSXHhZ2TxjZeFp81+12tGN1tYS7WdGRBaWEOmqwvqHN/kDtlZ2alB0OuwNAm8HsKHIWGwdrlAcAjocaDYttauBGG5vX+qaas5mCRS4v46lSSRWlOp9Z3os6Tkrwq9WLE/HwP43qDS2tLmvQG6ndamo6HmtluRUE70Mf/KguueTRuuwzn472tpeXNOQ0vtpMyzt3akw6M9gftUSraTW1NRrqLX/8Vt35bnfVrt27w9IRCyzbtFRTq95Qp9lWt9VWA+oJw6ZPKLDGWPS13tvSeDZVg/qU3daoNwL4uu1uPKO6aGanRp5n1qi2c/jYTsb9ABnv2CcBvbz5gHlHXCPRD8S5sg2VZAoAJ6DJ7itSwWGeYcseoT2khePltG82yVAOhIbfY7EukyswJt4IkNVz44BNUtkzG9M1ebsBM2s9BjrbPLNZjs9mx9WD2c1iKe+o5/ZyaLlVXSphJwOg503xVfCzvco7FzJVt+HeFNUrmbGFTsP7S+JT4v8o50UvelEEKGNHYfUJlbVZV6+3FXn63vb2t+ttf/a2uTqKh5aYuyA53+DgBxjYaQJTjZWsP5rbF29z5pm65FGXhH0JW+DG5ka0jX5k0G1bo58arPyNw6mxAsCmgwCGYX8Qk5AJiUrLZMUMsLa6Q12YX7CUchRK++agXx4JCSALtljXBO44G6u7tKSVZbb+8Qt/4wCyAldnGo+KCP9BfxDlUW6n2VIH8GqU8UMBtiVgArAAz9aWRF35jctWWsViBU3rLuFGV+izMDz+0JnHU2k01Gw40hihj0WupkmjrmFdOmbPHk2GIzXaneL6mXTNlVfpaU97un7/LW+NKtB/sLDhmAWipiamkcFInXpTs+lYK+1lbQ239AMP/z698U1visWjN+hrPJtoCtkF3GhXs6Fmu6VGq6GmGoJDF60tluvBeKhNThpk62KtLkAv2N1M6rY66naXi/ZFG0rGWDusvmWPrkHAdsRsy8zgAgAxRwE93p3JhmuIbf3whz8cXm7er7766jmY2fljMKJGmJDYk3+3u90tgroxTQGE9B9zN8wnnU6UAaBiVw/HYLlVNScKyd55a3Q5JMm/85vJlj3g1MVqb7Z354XBuGWHj1mj+4Z25cQGVX4TzM8P5EeDn+PqFtHsqjPEhlsDnYOS8wAZQKkMnUfqe9JeYYS+xz3uoTe84Q3B+uwdPLh+UH/wB2+JjefXXHttMclahc1xPAD1pGa3ockIW0TZrG9A5gf48SpsgEUFCZMJ21etoc1DW9p1zLERSvGjP/ajOvGkk6KNDo1h4O0lDVtOaUMqWgxU9dUbbWnQGwSeNOtsVWtEWePxVGsrO9RpdcPmNnfYhLENPClsjWHYhsGEDW2iWQ0nQ1tLS3ie4T6TAIhasJyppuORBr2epr2eVih0NMbAVei4vBeGOGk0ka69vvh9qydtbGqC95HPk6km9Zn2Dtc1gDuGPbYl7JjwxVrYBls67vgTVGugRrdURyWmD5aWcbNLK0vSjo60ayc6vVRvFGxxa6D3v+vd+oVnPEuXX3V9YNZwKsUJzNjZWm31AGOEKFbPAofPPfscvf1P/kSnnnRSsMStA/vjenp5Wp9pxsLTbqiOfbXTUiOWgtJuV3I52Hdvc0sTTvUDZOsNTbFj4vxrd0JNL6m5hE2wjdG5OPgHYPAcynMKWXAYjGWJdxZSIimsZsL0QisajfT+979ff/iHfxibC9CWvMfVTg8Dge1v3Gdnmn8DVFiQiVvFUQcgggtoaNTViReMG/zGd8x15NbRDwYxb2+zamrGaOZHGxfhTY4gsKbpOnqu2M5pQHSdjsr89u7dGzPSFNP6uANZbazMqEnlcxiEvTCsVHymE+zRMwDabgjNpqKsVuzCIP0UZWHLY5XhN1and77rnXrWs56pq68ukkMiZ6hTHnzmIUL7jc78YFuANv0RTBlV3Q4WFv4Z+zcLb/hDHvIQPeUpT4nwGATZdkCPhQf48FgAXpuaDje11RtoCLOrt+Nvgko8rWlt9ZjoNyAYm9XceTFBDZ1oc31Ds3BOTAMk6tgLazO1meithjQBJOh/vBawx4mE3Wz/XmnfAWnvQWnfIen6vVq/9lodvOY6bezdp/7+g5pt9lRDNR5P1QCcBkPVRmPVSxVyVpcm7Zr603Fh4ms2hEpr9bbebGk4nqjZQuVvBwA2WoDyspY5XGpnV9evSsfd9nQdc+ZZ0BbptDOka67Vi577PL3lAx8UPUSu7g1YWSlH40ZDW9grUUsB7GZL9e6Sfuflr9CPPv4xmgwnwTJhkwA9YB4OJM3C9IBDrdnthIo+Ia6stLTQt8yNPuA3xL4KWSy8MnRdp91Sa2mptGV6FGfBLG2rq4azMKeqzC/PRWTKae4BJUK/0JZgeQCj7XO+x0AJCCJXzndnj7pNWtTDgMi97Fp6+MMfHs46H1WRgdeLtPeSV0NgqszPPgarstnml9tnEDPeZIef7aHMCztJ87204ah7e6s2P24OJ0OjMQ9hCc9c6YFzTI7d4NnA6PtoSHZLm9by7BwHxLmoqLv8juqLHRCVmJOzfve1v6srvniFWu1mGIwjHq9U25qdRrElbXTLAb8QJNS30vOJ4yO0ngbG70Jt4IWAsf2PVRa2hlc5qwQ2McQKqKFq2tBk1NNwNNVogmLa0qzGXzuU1OWV1SCLEc1TmN5KO9WEA1y0vu+AWthc8MaCflwchioYHGywJq1vENgmfeELOnjFFbr2yi/p2qu/rNnevWp+/gp18bST7n48jWd1UIFxrFDH0VhNvp/O1MD2S+gCLQ73uTStTzUsPcM4S6jheIKarQC7KVlzQuGGQE40wFuKil6ra9htqn9cV5ttqdnu6pr9+3WbO5yn2tqa/uhd79aw09XlBzcC+K6XdIDMInhseRZ8ti4dLAnxDzz2sbH1LQKxO8uFZ3f9YLA3GG2dP9SzWl3tZks11HNYfaumMZo29kg80aOJBr1+AX7B0nF4oLHU1Gw3C8YIyJcMHg9wvV4EC3sHj8fYALQoRGgOnbNZMDuOcuUgL3ICoo5mZmS2ZOdbDkOBbcE6w1udXgYn6uVsTcgo9kASB/PHAepODOtoBIDaISdZ7c24wXPspPQ1lnFwJnuWTXbsmMv+CdtDjU1ZgzWOHVXtHQ6HM1fGntvsjamqrtk+aJtBjivKTNG2BJ5Hp9BBzqDBPcT9sR0MFkjGWnLwcXgM4Hfll67UcXt26/rr9obBPOxRhKEwRmgKaCtlJME3utrLgAXwlXU3gyUUJiJSVAsBs62GUKCff8pT40Q8CwnTyEbeOVNvTDSaboSDtKm2arOmNK6rNgVecI4Up4/heZzWppo1UDVHGtfGmtUn4WhYxS0L+xkMC9X04Ia076B0/X7pwLqu+ru/1+zavRp+6WqNrrledRwUqHG1mZrTsVbrE9VHhRMDBhlsx0yI4wtZNEsgBcIOe2ULh0zYmcsBJOwkbHl4+UMbgQXyVVDSCG8p1ZQCPJt1bQz7AZ4wxv2joXbs3CWtrOqyq6/W0okn6Etbm9po1rVfM10/GuqarQ3tHc0CAPlbr0m7zzxdz3/xb+jb7v1d2qS3Om21O2s6ON5Uo9lWHSfRpKbWtKbWpKbmWGrEQjzTtN3QcFJM5vDi1ko5pf7NhkY4ocJWWNOkNtMofN6FiYFlrzGcqhOmiiOzA5nxHLHYlSSE32JcYeH/v52OzQOkwcehEeaUMnTIXnyeYfuh8c1MyTZGA4jBxs+OkKAwERQLtW36aGmcIIeWQhZrvrc9z5jBMzMJMomyCYwyrPpapvnNZfveDG7WIN2O3LYq+GXsqrJJ/h1xfq6MvSThScMOVMb3uKONulVPsAvhescicb/1fj7TAFYkvEpcAzvk/d73vrc+9KEPBa3mrAKi8GMVHA81Ho3VAPQihirFMjADyn/H2voNbPMLtgrzahb+vVCzYmaXAdSl/TLsTgRdT9jO09XjH/u4OIuE81/DwTQYFKEvJaMIIW/VNZyS6LKtpQ6eWWCncdi2N5P6631NYc0zPKwj1WCLtZHqtWmEeGjckNa3pL37NPnCFbr28s/qmk9epn2XXa7BlVfrONW0sjXQan+kNWyI2BXj/A2ga0hwRxkkQpMKZ0u4eglXABxgdWWoCya5MLOV8XpgYsPO0gCLQkQjoLzEvDJUMroMBlUMNXtU6cwiD2MToG+h7jfUH43Vw/TYbQfjmywvabNe07DdjPdNQnmaDe3bWNdnrt+nz0m69Cd+Qve/5Ael006V1pYirq/fbWv52D2FnVCE0mDhK5wb0/5U0/5Ys/FY0ykxjbC8urqdrjptvPXYaA7L6KT0NWHb3Bhsqodnnv4n1GdU13KzMw8FM3h5spoxQRwMCtnhSNo4Av3JS2j2lk1Nfo5tiPyb+ZvtewbYDBC2BRocDbgZPLEHkuUGLYV57RA440YGKsqvbsP0s+zQMM5Y9Xd4WI4r9D2uv2MD3Tduu0nYje7t9Q3ZlczDrKIaUTNVBbxMb93p7uC8TckrB6wG17hd2bZnEe9H2iu8vDzfm8U7Sx1trG+o3igEnuwrR7wcK/C1BuotWhL+M7+bEK/Y1ISYtTKUhbi/W9/6VF3y6Ev0/Oc/P9SaPccdF4ZzzALu+xm2NKZl2Kw6mjSKuGtsXHQPWDPsbao9Gmhp0FeD+LrRQOr3pN6WdGhL+sePSJ/9oq647DJdf9VVxDWoxf7t0UCNQV9ddkRMxmpPJ2pPx2qR0XtGbFoRioQdMb8MdLwXXtLiDwCI3/xH/abSEvF4R2pcN+j97Ya4rEGsJJFgwrWCRc3/6ppiPoBh8l18pk419RstXa+62ieepNPufEcdf+FdpXPOkk48Tjpht3TcLqnd0qhW18akpnqDrN+Fb3e9P9HWwQM6YW1ZtQmn3MF8paXukpZXimDy6IMyZBE870+G6g17Gk2G4T1GhW4Na6rj9yijK3Koh8mI91kzv3BcEE6CXRxnIFmMDDKZ+fi7nKvQzK0apUFd88aC6gCEpzyAvsjmPrdfz2ZBWtDYiFulXs52QxmQHjtYuI/okbwNM5fD88ENm9H4zRpoFfyy9sk1i5K5uk3VxCK5zNjbaw9LBr9sgM3Um5tzILN1dCMtFbNx0g1w6ia+xyBqLxC/w/QAQDtLvDWt3W3HrohvdvArhKmtwVZxhCaBzKNBYf+77dlnRf5DsmATAzjBflZuJg+VYDRTbVjT8soONXY0g8TBw7gb9ao2Hajd72kNeyLhJTgoPvdF6cMf0RX/+iEd+vRntXzdupobPQ3Z1zqdqNNsqNuqq4XjA0fEeIjrRHWN5w6TOQmHrR4Ox5xP+GKxumng170J4LdoLZqXoUYo01Gnsj6HYfCGd4ZCHUy0FjGC9Z3H6frhSOuE+OxcU/2k47Vy1hnac8GdtHT7c6TbnS0dt0daXQtmuW9jSxvjqZZ37NRyu6mrrvy8VrttdZdW1G531Gp2ilCj2OGRon7Cqz6MOMBxOJGKsKTaFMNnwcackTirfbTAx2ACLIAJLI8s1BwVYXtd1Wa3CMBspsqhLbYD5uv5jvrw7uQO3JNthVzv1F28Y78nkxLzGw3P+Q4dh7jIK2svMM/yNtDs7a7aPLN5Ldd3u2xA1B9A3u51RD6/fFEOSDTjM+Lm7SZuQGaProz1d3tjGDzCWehYOohUQW9+85v1xCc+MRhfptpsM0I9CjX6m5z5dVG1IvxDai+1I0YswnkknXO7s/UHb3mLzjz9DG2srwdD7vd6RZ65Qz11asvqEBy8VPiDxg2mNYxwpAZQuH+/Zpddrr3/8kEd/OBHNfn059W46lo19x5QfXNLzdpU7SZG/KaaODcIS8HDGaDHSn+kxSEH5x7e9nakeJVhePOYc7NBs6F8dXigq9SuVJPzddVLClYFiyM0pgA/HBKNGcy0YKQFBCVaWVbe9eOXQRkCU4SHdzRsdzTAI3vccaodf4JufY+7q3uHc6W73VW61anBBIn1Gx46qAOjno49ZbcG05H6AwKx8dqTP3BN7UaxiybqxTvmagK1B33NwoM80axeADCsNDu1MrPx9lJrROyQwsaHcwNwcFzcIvBjbnq/O3PSLxMVq5dZXYaY8L0dcFVQ5Jn+LavLF1xwQTiMyGnpLO2wQhSeKLAAACAASURBVDQ+E5usLWZ7HL8Dft5Lnp2rtM+e6WrcIHUzTlXra4fNTU5s4IbS+UZsBzb6N1NnBqtqn+CaHANogyaNcpiGgyJ9RgHb2xhMXNJUmA6K67vtWB2/6cFvKnVWuxEIO9wahh2P8Aja3SLmbTzRIx7+cL3wBS/Uzh071Gm3tbW5FSB4cN+hcHLs3Hks2yXCrqcxuxY2pOuvka6+Sp953/s0+NwXdOjjn9LkC1/S6sEt7VFDu+pNdWvS1rAwLeDpBTCwYxHO0ozEDjXN8EqXTO6I97mwlB9KdFoEjsV31T0NxX2oxIteBihv21kMfnVNayXzC+83oGfwK33E3uts4MvvbG3DFovbl7ibWlPDaU2bU6nfbGu8vKprR2NNd+/Wytln6qQL7qRj73K+dJvTpV3HSN2GtFzXem2qIf3UbGt5xzFqtZYDkG2aDlMn6Eqo02AQ7zUWuNpMfbYUNos98jlkw9qY1UBMH5yNg2ODmNgqY8t2PoNbBqqsTsPUsNEBTjA15jhOR3Z8ODSEa7CXQViyWYs57+eamQEwML373Oc++s3f/M3YrcX9fGd12p5ZY4bbFzJVxgXafpfJlnHG71UnhjM5WS0PSStzEFDGUZnfYDCYBzkbybMx1M4QV8ionD0wWW329fZM5qBKb7nxVh3c8z/7sz+rf/qnf5rLv22ERNDj3f1mV3sjWLtdpEwnMDboWxk41u201IzdADM959nP0U8/4QmxqX7/vv1aKc90qBOL1++pub5ZeGxRby//rHrvfo8+8zd/q/FVV2mZvdLTqVaaDS112sGI2F877m1pDcdL6UQ3RGGrjy20JZ5mNdbqrLVdOyDK3V3e5VWooKUqWvy2DcqVNrHtVJPDexbTFXNmGJvnDjOa0g5ZlFfUDHCtquC2O/J7t4V6MQtwwqs7m9U1ngKqLdVaXY3rLW3VGzrUqqu3uqT2ySfo9PPPU/viC6U7nSutdaQda1Lsn8bZ09C01dEU8GTs8FADzJNpEeoTEQuT2CtMJw1K8Ksa6jMoMF9Ip0UKOA7mijRqBJmn8JTMlvJcRbvymcNoC8Tofdu3fVv8sXODFF2wJnJict7OO9/5Tn3kIx+Zn2ni/cLULzM+wM1sMieFJXaXYwLsheU32yLdxhxY7ets38teaYMYfWFPcQZ5kzT3le/N2JTZYlXGaocOHZpvb7MKm70tTjflBxvUbAMwpTVwZntBVntdMIZan49KctNXvvKVc/rOM+ksmJ+za3yzgx9xX+Nyu1ud7W+1gvVB4pi/YNvy0pL2HLdHf/nOd+qs290uVNMReQoJtIXhoa5et1fTD/yTPvHn79C+f/mg9mxs6YzOkpqb66oP+prOxoGp00Zdk1ZDI0JHphPtZMcEoQyETZiqwABJblOGrRgswnhf2vIMiAafheA3K3c/LAA/M7nDoHgktzv8r0XujvSddWYHcFckfCH4JSbbH+LLlZYJF2JrHm6i0TSyyRAiRKxkvb6k8VJHB2Zj7Z+MNFpqaWXPbk1PPkm3e9wPSbc/VzrzNsX2vCK1jXocPtRqasz+5dj+V1ObDQCEfzBesVeaAW7F7/bg2q5mzydkgP247H9/zWteEw4PnyliZ4ZBohrO4q5gvpFcl1MNCVEhNIW56dAqymDuA2Yk2GXv/Z/8yZ9EguCcIYXn2Sbvecp3+YQ78ieybfURj3hEzHNjCeVxb7Y32oHCbzmu2Go/3xlnzOzsyDEO+bhTO1uzyYBrsrp/A/DLR1ca/LgJmumAxepNWc82+JnxOQ7Ie3vzvVzrzdekpCJXGlSbV5G6ajAHRry9/Jvg0G9qmx8Mq9huqlqzmCTEi4WwbLGfVjpmx7IOHtzS857zS3rSE58Yxvbh5qbamz3pqmukv/5rffS979H+z1ymlUMHtLO3pZ39nlYn0jI71EzTSkBDQ8PryaRhCxwMrZz2oe4WW+gKRhUZTYr0BPP3+BzsC8TB8lbu4Z3fVSq64YH1k8rnlQIxZ4xHCFcF8uZGxaoE+roiXda8jJJtzo2N87LK+ocjwvWgDVM12wTVjjUeFXtzaT5ksA4Q1hshg0HGW3VN8Mq3GxoTOqOp9jWXdEX3OJ1814t0wb3uJZ1/Z+nUk1mt4kGHJmP1Ww0NG2ypI41WS0vtljrhoy/UckJoIrC73DVlduUQF/5N2jccHHyGyWH/izaX6bjMrDITNJhwkiJHbbJ3nGS62UHJ9T6FkfJRXwEsmCIskJMQmaeeo/wGYCKbWaPLn5nHqNOc3UOihPxy9Ii/s9rMv+3tthZpELNKbODMKjGfWQjseKlKCW06apAziQ2Mxjkg0dtN/BsdbLrqeB6nuAkbVWkk5ZqcRof7sCPQcaasdOavPPvZesPrXz8P74hA6+lMy6vLYdMKe1OkA4pIvrmQzxv4jRLqUtXmMikp1b48KJ6sASzl/1AxmRj9/qiIcWMr1FJbg/4wkpxMBtJxay2ddeLJev1v/bZue6fzYwvXvg/8k7701j/R7PJ/V3//9TqmUdOxdanV29DSaKJOCyN7gWWxcaNMVUi5gCyJEiLOghiNUhvLuQ+KoA4DYX4vvKXF/0uKWpW8G6i5/5HgV3Zccox4GKre5+3qXwD6TBONihjqsj0RpxjxiYqsMfg3gH8+s5MjmCQO2prUa3Z1XeNYHWquaLa6ol1nnakzL76Hli+8m3Tm6REzOG43Ish60G6oRkbiVjfiEsMRQhhRpApDCx5ro7el0YT6FD0/Ho30e298s170Gy8Ktbdeb0Zih/ZSt9hGzRk0sQ2t6HwDA2DEHIQVYSO8+OKLI6M1L0DE4SbOh+ktb/zm+ctc5d+ciYONEfbp0Bvb8rOTgesp08dXPP7xj48QGNRq31fN1J29x9WUVmaM1LnqDLEKbJFzApYsgl48jsr8bgz8KJjCaIBR2QHMEbwcuSEr4Le6EvnneJkZHlpfDwAk2SWrwiWPeUwkKWXV9TzxIM71+jSgN5hb3whfzAlSQsCSZRVhF4VgV8HP3s+4nTCHYqdXmIHIjh9OAL7swAomWtFUzXXpnK70C498pO571jk6+G+f0oGPfFSr112nHYwRe3NnUzV5Z+9s6fE8AoMSMM8/zre83ViHZpTPK88itXTRs45cJQ6rvYvLPbraW95TWXi2JYpzEHdZh+tfsNfDhscbrGUGllJVtrof4FTDWbGqoVoR7t1vNjRYW9bKbc/Qrb7r26WL7yadcSuJBb27pEF7Wa3lnWrVm4VcDBRxk9Du/ta6+hprc9RTZ3kpYjrf8fY/0y886alhFhn0hhpiFy6i40t2zqI10trqypzhWAXlNEE0qwc96EFHHOHgOez4OLNFq5G8A57W+nB44MXFMelnU3Ucl+wLtoZn+5s1OAKgMWs99rGPDXxwOn3mtkN3HHrD87YDP65xGIx3rNhpYjskoLtI0+R6g19mjF4oIquL6edNUXt5iMEPAz2DZMbITgyrvRjxDX6hjxe5OvS5z39Ov/WKV+ilnOXRaUXyx/nLKkzGkps6t25s7n49f5+jNoXYvRjbZ+Yg5CZF0G/JHLgajJsWkQ8RVoJDgw/scMHuhz3q5La0ZyjdtiY95Kxb67zOiupXfFnLBw9pT6OmdrnN6evZxG89+4Y9UHh0GxFyAzskem+jXtNgx7Jqtz5Z09NO1RkPur909lnS2beVdh8vtVfZtByaTJgrZ4rsMcu7jtFmf0PX79+r3Xt268/e9na96AW/ocs/dZnGw3GROLYsr4g/QqKmWtuxqvX9+wJgABAm+0UXXRRnlrDzgtAyMy/b2Dz5ASGYWvagOkTEYSk89+Mf/3gAGUmIqwc/VXsFgLSdkK2rnNR4l7vcJS4DO1DZAcJ8ZCa/baf28puZn7fhWs3nec5+7jbm+qC1OqvLQvC7qQ6P7MWdb18ht1oJfuG1KQ2XoDD7GsPLVaL+8upKgN873vkOPfNZz9K/feQjanbbkRfulgp+DezVpZ6IAwE7WpHwbq6HRAbkBn8liM93PHiTK8a28EQUvdAk3GcyU3skkU3vVEl327lTZ7fbOmUy0ZmtltZ6W+puburE5WXNNjfVLBLcfev1n9wDOCoGpOkv9yGThms4kzawbddrWkfNPf10nXrxRTr2e+4tnXdHadduiThCzrZpd4oEC5HsQdrgYKtGUx/54If0S7/4i/qbv/+7cGZNIllq2bj4WI9Flf9iu3izOXck4MUlQcgDH/jAADWbqjx//R1ACDgARHaYGFQczsY7gMN8xgaIF5f9w2ZitvVZ5QVM7eSktsz9173udcE+sT1SHmyRsmFrqNU842gOD7DGYXf2CNvpwXt2ePh3g7ltmhYLA6CBuHZjoS7ZKOmb3YHY+oojEQrlDubnTmZzOoWzghDQjBpMKiCyt/zmS15SJHwk2DPrhbcw5se2rE6RWjCSamLYDs9rePMO72sCnBBWOgu7EdvQijQrJegRo8dug/5Irb60Q9Jpkm6juu6wtKrbdro6RdIJmuk4NJ7Ng1J/qGOWWpr0C9PDt17/+T3AQsbSzTtDHhmsa01Na3UNVFO/1tRGs6UD7Ds+5WTd6l7frt0PfoB01ztFjODezU1truzQyupxOnjNNTp11x5d/bkv6ulP+Xn9+V/8eQRTbxC3WT+8t5351plyBECxXqI37di1K5wUOBh+67d+Kzy6GPqdGzN7SDPQ0WMGx0XhanY2OLSGMBsA0KYw5rfLyJ5mYgcJdmY7K7uTUMGd+88qNe/YAL3ba7tQFwNZDl+xo8ftoh32jmdvL98vUoctKQt3eFh/9367RbSYRsdZEFiL0wtVONJOj4oDe4LNsDJNiz14P/7jP67/76/+qtgfiMp7CwY/2FynNFmO6tIIJ004aA5vYiWGjuswr7Ofc8SGVr5w6hOn6eIYzL7EkUZnSjq/taQ7Lq3qDp1l7SS8ob+pHfWpllvEMQ+CYfCIJatP//lz/798iaiuDJ+dWDjGw5ERSRqwzbU1rbe0tz/SflxDJ5+o5budpxO/80KtXnQB+xd1fXNF+yd17e6uqdYf68XP+3W94mW/FWn1e7OBYn8T4MdgY9MF+Pgr19bGyrL2bW5FBqBnPOMZYWPjxVyDFeFstD1vPunL40cBPqufeTCdPor5zzWwQ8ALpwvn7bzvfe+L+5wg1SyPa/BG42DBwwzoMc8JyKc+fM47LswqDbKLgpxt3wNvnCM019W7QnIojOsDYObEBhnHuOZGt7cZ5U0VTVHj2ENixGKil6fUxPgUsTWAH9eic+P63ur19OGPfDg2QF/95S9Hpl6YEGmQ5q9bGPOjuqHOErI1j38rdgvU43Ch4oChwjoz06Q+1RTp5SaDPna9vnRMqeKeq5rutLxDt28v6fRaXSdyaHNvU53JUM3wzI5zdxfxgN963Tw9UMRHh0e+2IpZpEJkaMtjS9QnfX13TVpa1ZeHfX16vKnJaSfq9vf/Lp18n/tK51+oweqxqk1reslvvkwvf/lva7M3UH+GH7pI7RVesTKkCPFBReYP5semtbNvf/tIgks4CwCRQcUHFJkReR47R+CiRAMAiRMTmAA5kzQbErAnfuITn4g+d4wgsYMPfehD9YAHPEDnnntuqLlofD4e1eeJOCmCd4qYtW23vQ0AW5TVxY4aCJZzCVoIbG4DuI+a1eXGEhvQ+Bw9bu8tndYNj24tTvgKVC1TGRn8qAzIDA3ef/BA7EdkdRpwcAyM8BZu85urrqAb6i+Ou0ldjSnJnQoGGEngYwfVVFNYH6u4Vd6xtLsvnSjpdEl3bLR0QXdNt211deJkolU2wQ8OhqB3Shs32ZqJQ0OTosxvgd/Ng3sutbC5lWZer+P532R77o8ji/So1tRgZUm95bZGa8vav2u3zr7kh7R23vl6/4c/rJ/95V/S51noVnfouo1NNZeWNe5xJ64V3B3h6z3swK9Jq8fs0K/+2gt16aWXBtA4MQAA4IN/qg5NfgN8qmnjbfPL4Md3DoUBSFGBcX5wBg/fk9yUgOYHP/jB4djgXjYyADqUAfN0wlRYob3BzghlU9p2iQ0MsLQtO26yygveVHMX2nFDfWP9KJ2SR2ix2x1aTofxUJ9inz3BVGJ+xixLk7fZ1DlKchoUF+ZHQd6udvW110TMEHYDHyfH1qxpHP1Xvm5hzC9UkfLoWsLd6iPU4EgjGiLKqWbD+kxj6B/ABzqWTJEV/JixdBKgJ+mCTlvnLe/QbWYN7RmMtDzsqTUZqFafFttO20UYDJYC4veYX1sjafnmnfv/5UsPZ0d5RCfOixCJMi/hoDSJcA0n5tWbbfUmE22Oxxq3mtrYcYyuPf4U1W5zG73zX/9Ff/flK3SlpL3YkJt19ePMl8JAHGJG9nKnM29hJq7rmU//RT3mMY/T2WefXaTQ7/cDoDzJ8a5CWGynt03e4JdDVXxP3p/P82yvY94CaldeeWXs4sCuR0ZnbI3WCO1hBeRQi3mnDECQ5xiMzEBzmdultAqilcDP9/Lu4HBrqN7pUQW/RQAYyUxtE8j74EBSvrcrPLy5pUODxtCIuD4Z27H32R3N0ZJGYyp++Wc/q0t/5NLYnE0jiaAPh0dxLMct82Xwow9IqT+UlsIWxxpdRPaPG6BiEcsFJi71pO5I2iXp1pLutdTQ2Y2Gzuys6KRZXTu2eur0t8KmQ1b3iD8OZ0rBIMMEFJmF8fjxGYj9lsfj5hOgHPNY1CJsgZxP4pwJ5fkp9WlhCgmNoFZXr9HW3taSDq6u6AqN9a/7r9U/DUfiVOqDAGCnrnXSztTqWttxrNYP8m15BOd4GMdyvuwlL9HO1dV54pDcDwASbM3zOzssmcPOJGMVMmt43vnhe/ktJxfwNlYnXjA+VM/aMENzKE5mm7Yp2qMLXuQEBbSF8n2YmplfbgfgbtzyvQ6C5jrY5navWr/fjx0epsLVPXJGTDfOTgyuI7dcjvNjlwevqGScPzGZBzl/8MMf0o/8yI9E6noi11udTpzheosGv9gLVXbtSGqNCX0hoKehARnlOREbO13p3e0MpGNLNff2ku7c7uqObcJZpjqu2dLaZKp2v6/aqDjwJo60APzwKjpBc9gTm6pPGxHU3JiRnflGsoHefMjwTV0yTolJ6fArUnMVW9YC/PDs1+NUgfAG46Vtcjj7uFaGPZFctaGtWV3D1RVd327o8nFfH+lv6GPDqT4l6cskTUUE2k0NOAmv3lJ3ZYf66xu674O/V694+Ut1wu6d6rSL1PV5vjFf8w6KzHyyR9RM0N9lr68Dnq02z+N5Oci+DGszgFVV0hyLl8EqPz+r6JkJ+l5/l8HMYGyvte2bDpi2vc94VXVyZIGs7du3b35oud3ebrRXhupqMs/1x6E15SE8gdJlhwRFLbk/leH6d7373frJn/rJcHbE6tXtxgHZ0zho+xb6Kl17sTcW2UQ/jSSZhLOUqi6MjzVhKJ04kM6WdJ6kuzfWdN7aqo6frmtl0lcc2AiLw3ZY4mUkpS9xrcgIjHMJtu0cduTt4xCj5DS6hXblLbHa7PHtxWboutqTWcR8FryuiMHLjB1AbExrER3AmhgTOxSGqWatTsT8HWi3dEVD+vigp39e39SHSwDcx2aQdk21zoomvYm++z4P1Aue82u6x91uFzkEOVPZdjqeayYEuKChMa9zELCjOZjneQeEAZD7zQy5z8zQgJoTFOTffF9OdWfgc1whWOCwFgOyd5DldFcZtKyG5yBns1TuwbSWt+bmXSw36ehKI6krhp5tilqNnfHWGJJqxqEtKc5vbkvooLgVLzrrjW9+k5785CdHQk5cY8T93dLBj9XeCQFClWGbX6RJL+17zAQu2JD2TCS2ed+zId2ju1O3q3V1wnik5cm66lPyLhc7PyIrEn/GTvwjjhks/IjlroIiSLDO3tRvgd/Ngp2ENm01UWFr6o7ZaZOOBy0DkMmuXaTNL35rlT6vwmtxOOsfeQnJIbix1NFVzbr+rb+pjw56+thE+jj7ipfquqY31Zln316vfd2b9Z0X3UUH9g+1c1dbA84c6fcDAA0kzFnmqR0PVQbkXVq26WezVjU5SdVTzD0ZiKxuOhnKdqnqwQHX0zY5O1Az2FYHk/swlcV22lL9zvF/titW76P9Rz26kr29mRK7IfnQclPNzAzDqdHvB/g56NDb2wDNVgI/VpeXvvxlcSAPB/FExozIsEFQ9C2XtUDuEHjkeNyA8dU0i/g9IlBnkSdvdURwcsH47tKQLlzdoXNaSzquN4x0U60ikqtID0AAM2q0vcdjCX86JsPiVcYQlokyCy7oUyJulvn/X7pQVNpeq2BwbU51iwOZjkzSFYpwOrfEjI/visWzyDo95mAlrm10tdXt6Mutuj7XmOljo54+cKivyyTtOvl4PeMFv6mHPfpx2uyNtbLWjFT5/f7mPNVUTj7C5Pc5ulZvTXLsHGFumnEZMO3QNIgt2hbnc0C8C4SyDJpHAz87NWwzBNDM3hw2Y6FyuQCmk5ZyrZmtHTk5Q7TvdVuOyvwOHjw4z+fHjQY/KhIg1iqMWllvp6FUCCCLSV4elYfa6w6w2su9dPBznvfcyNgcndRqRRaYYnPjLdde5e1ttGJQHpwWAV6zWez82DWU9hCwLOnC5R06ly1q07F2jYZaHg/VHHOiWjFckTiqUdeMfdBsXcK5NJ7FebqFn6PQlRw3WBKH/9Lgc3M33motQAbwxUaMMq4zRm2ex9Bp2UonSOkICSaInZhzWDlDJA5Gx0nW1sFWQ9e1G7qq09RnJmN9cH1dlz772fr2Jz05Ei1uNdtqLbU1Hgw17BehHmGHL7eLWYMjwNjkJF9jlRdQsVpsgLRzIquTZlqOAjH4eYsbzwMrwIyjgV8OS+Fegx/38FdVzynXMYA5ZMeEzGxz0U6Om8T8jKDuJNv8XKGqkM3jgEjLPSlOdIoJnGx+TmzA9wDl057x9MgOwYu9iOEJZkfELZj5hVZbq2tEkHexjcMRzTpxKN16Kt1NLV3Y2Km7rKzqxOlQ7cFB1Seb4QSh2/AANmZNNUj8OWN/dLHQxFjEdjjO2i3+eDxqU0w0b/ecq8Q3NxT81ys/AtvLYHVAL5Zyh2v5MKUKAPI7jBGHWI2D3Yc1daH7OEYmBMvEacYaNRraqNW03u1q78qyDh5/vO7z80+V7nfvOK94uHu3ruttald7WaPNw+CXHZYACeElJicGGs9XWJHPCPHct+PTqqTvtXZoxmi11yFw1ftcRmZigFi2F1Imz3PAtdP453u4hrLAkOreXcrc7mQ3nsH1N5rPL3tzzPJotAMRTZUz+sfp8niJJ2Z+RfZbR2Q7sYGPqHzSk39Or3rVK2M7HEc00qBIVZ/j/G6m+RNOm5TZyJlX5mBWElTv2ChUl+I4xCKoixW7CO9n9T9+LJ0+K7apPbx7gs6ZNXQrEi+OtlSbbYpTr/vNIm4PI3krPLdwBSfU5PzbRjx7MO5rHIeNfwv8vhrxyPkTF91/g8OTbmIhiIRZ+1xNK4/oDKDIJ8kVhqWCIJTXGPw646ZaNZxYE41nsVM4TEmqNTScSuuzmfprO3Tg2GO0fMGddMbjHy19+z0kzn1Z2aGROur3xlJvEFkCgU5U6FmjHtnQW/WGOhERX+QMJISAOcjeEU4ELOzJ5C8s9uJ7/mL2MovMoTBghbehGQ+sFZpBWvUOTYXYXzSZdC6QQ+ZsZ7QKHAlRTKTKsDoDZAZNe3/5zTi1ncMjb8GrDm3E+fnLjKwgsvf4GRDdGDplbmQkbncyCxbnvGix3YSUTOWjedbPP+3n9drXvDaSkzaajTiQfL4R8iYK3NfrMphUt/SwYoFEhR0hL2WoSSE5dXVGsLSiu4jjGxDaT6rkYS+2WuzSVMcOZ7Fj456SvmfXLp1NTF9/qO5kpCZb+WqTCHrGVsSrO6oFm1t0zkXIJVsAnTXZJ4HllO238BA/V9/Rcl/pGKek00fc6ueWiajnv+XusunAZVffi0Uub6k4XISfE8QvNcJGnPmzFoyPM/tA9xpTjkL3BsipZjjLyiIjVSyDv7qm62YKR8jyXe+oO37/w6Rvu5u053jt33Gi2qvHagXSyGaQcJpN1W/NIrPSpNfTpDco0qt12+o1ZtocYXdvaKW7pCVSq7Lw1oo/e2W9vQ1AAheMDdXtZsztTIp8rQHTGGCV3NvazDTtQTbWZO+xgdM2waza+rmU51yBJmtW77fLRO9RPGJvb1Z/c5S3OyYjfBgZm6VHN8Lci0dituj12OExOCK48pef/ct69atfFddwoj2HE32jxPgBfksJ/PoGv3DlFoFa9Z4izRRf4aMbqa4hgXic/lWTVgY9HT+d6hzCWOrSXZeXdNZMOmU00Qr2mDL3cWx3I+cbzwX8xmxWv4Uj2FeKWOn6rwf4xfEYCbhy72Yws8n5KwW/IwB0m7NDblqXxO7wYt7AxWpF8gteoYnwx2YAFtp2R/tbDX2pXVPzNrfSBQ97oPTIH5BOOVv99pq6mwTTN6ROkVZtazpSrdnQaHNLs8GwyKXRbqpXn2qDc4PbDa0tr2pV7ThcKQC3pLLggMHPLM2/Z+dEBrAgBCUr5N5F4GcVNdv1ou3l6W1xZEAZQ2jM4d1qcWZ3/j2DH3Wzmsy1jljZbizi0PKs77tiDmcJ9bTM4py9vmEPbHcOS1kCv62tTfWHRW4vd96LX/JivexlL42T7dmWMwUlv9rl/qZJ1k2+ah6CgJO2tMnM007hmR5N1Rw4J19dM1QS4rsi2mSi5dFIx5XZWC5sdnTx7l06u1bTMRvrWhv01J2M52o1s5LQiOLkDIQcdfa/Lvjd5EH6Si7M5/7aDpsImslaiF/prZ+zgaOUk4Ez1N5Svf1KqnbktQX4FQx/GsAHAIZc2K7bbqk3hNa1pGOP1RenQ105HeiE8++gM+73QK087DHSaWdKS03NpmPVUpTFaDzVxtZmbERo4Vwpj0Ttz0Yar7S1srKqFbXIbjJXeW0zdLIAJn1TrgAAIABJREFUB0rb9JVjAKvgR719TodNaZn5wcR8IFq1z1yeN1wY3LjOvgfqlsHRgd1Oj+/YP66x02ZR1pr5WLO31zp5dHqcWVgcBpzd0qbEjsvhoW1sCai94JhTNM3KDhgN5lHgrASvfPUr9fzn/6r6PSg3ADILdfkGed6/ekn66u5MBmo/ILMRlJLZyMf3sKo2NW3WNeFQmgme27FWp0X+vYs6q7r72k6dNhlrz3Cg3SjHg021ALhyJS9y7x1e8cukSF9d3b911xHLRl5Lb3BWSuUg9Dl4lXkmbmpXVpepr239Pgx+xIZO6wX4FbtBSqcWhyVNsAXXVOuuaWupo32NmQ40azqw4xhd+MM/pZWHPkQ660SBcOvjiZY6a2oSNzWT9q5vRNN4HjkAOVluSGagtY66KytqqxEqsXdGuB8AMf6qbCvb5/js7W2+D8eEk5pabbUtscrEvMPDTDP8COUuMYMtOARgZhDLXl97n7kuZlapujse8KjgZ5ufAdAGRx5G4zOCm/k55XSrWQY5wZrLAF2AsN/vzW1+rBR0xlve+hY9/elP0+YG+3rrYSOckKLk5t7ba2bgdwQksrPgVS3TdZWbNOLYx0hYWnCHdn8a2VhuE7s2mrr77uN1u1pTO9cPaXXQ0xp27BmGmGK/ZzhWYkV3WpeSenyL+d1U7LnBdTew4ZWOCIOfVWCPQV7gAnoYi8Nm76+iHl8Lay/ArzCFlMyvXoBfBEM7Uxzq7LSm3pQ0Vw1Nul1ttZva1+xoeuuzdIdHfb+a3/c90mnHa9xuC9dHa9hSu9nVvvWtyA3IIt7g7GBYJIvxUlOt5W6EnS16QXwcA2gNzuTI6quZmAkT10UIXKn2Zo3STMzn+PIsgyIYY5sfYDpnZqU32OBXdbBwHWXlPIC+xuB51JRW1awuRk/r76aZmR3OHR6NsuMiWUkxUlzPwUTs3nDj+e6973uvfuZnflrXXnNdEJ92t6UhA/G1LZ1fhbBWbjHombmGJCqcGy3y8ZU2ulG7rmHkkCpOOsMufcJUuoOk767Xdf5xJ+rk8Ux7tgY6nvZNhxoPNuJkMHv4YkX/Fvh9TWO2CGrmNrvDJ2AV22TKCVYsVYcdF4eZfa1MknxYCJP/7ybUc25ZvAnXLrokgx/2voL9BfiVOUzr7BHnjJdQfAl/IlX+LM4EHi6v6QuDiTrn30F7Hn5vHf/IB0m3OV2zelsb6xxFuVuH1nthM3RQdYM4W2Ly4njOOqe2a1qvzQ8Fd3CwbX7RdyUztHfVNjiryG6ZQYx3m7sctmWHB/dmb7DHCNCzs8SYw2++L4fB5GebLWZHSe7po4Lf+vr6zBlSXelq5TIrzEbR6XiqdrNTnB8AXS/d2tPpJOg7IEnlQPuPfeJjuvTSH9YnP/lJjYZjNTrsGWSD9FcpN/9Rt1XBD3fvpKYlPLsRmlDTpM3Rg1jRx+FRw/FxvKSzJH2XpG9b26EzVnZoebOn5Y1NHcNJ47WJZtg9neWjnF/fYn5f2cBVva03VDvLYOLSWxnxJyXwxS4iQibSAltlipyxQnylJ3l+T3i5TaX/Y8CvCJsqgM8hTfOE3w2JM+0Bv2UcbJ0lbFIacDB6raHNTkfXL3U0ve3pOuuRD9bawx8knXKKelPOQ11TY9bVdFbXAHUwckLO1J3O1CU8hqzrrZkmrfqcqNjpaTt/VkNNjKp9ZI3QzNDaYwZNg5xBys/Pmyfcyb6P9+xtdvmZURqP/Jvtfq5T/r06iLWrr756hi7OTd7dYaOmY2hyh7jhsb2N2KJ64QoH/KDQhcdFaraLbSg+J3TfgX161KN+UGSC3Vgn1q2Ik7rZwS+Wl8Pe6vDsTtiAXsTd9RHKLgfpFoe3NrakE2YKr+55qumRu/bolP6WdpB2CNWi39NsMiwOAm9LM7QMgmHLni+OY3CBpY79LbV3IbgY+Lbz1kZ6r8iqcjhUY35IcYwrQfRHwmUGwghMHpMSrHj52nyP4wAXKyj/EeBXHl9em0UmGMAv9neXNr/Y413mB8RJy9oc2dGImOAApXZLHGF+Ddfd/rY663Hfr5UH3l864QQdmNR0zK5Tw17Yw5FXRqN1YZFbsftAG9O+xn5+ydgAnLDpt9vzgPvM7rKqadW3usOjCjr0KViAKl3dgwzOZMypBkjb/+AQFpMzyiRxgwEvO0moL+UcNcg5H11p4yZg5q0qi7aNzKO8B4RwlBkjOJ9iPC63ty1FALNfRJKvrK7omc96hl74whcGQ5xOpuqudNTvFzaxm+uFUJcp1qIKtUk9bH2svJN6eeYG2v1SEce866B0BqquOrrvsSfonOGGdg021ZhNwnNL+GgEuFYaNFe14kNcFVfw6YikiDdXR3yDlWvgIwpoHkwcp68fji6O82MiOLwAv3BiwPqy+rvA0eGmxqOmhbG/RD/NYIIJCGN1TuEsMWppMGexJe2rVV94WiEpcRJbgB/vaRf3ETtFjNLFO0xuwqH2jaZm9SVd3Whq8+wzde7jL1HjYQ/icF1p524NpjVNm+0ATtwC5DZGexnuPaAeAfRxDPDhhcJmLcfNmf1VvasGG7O5fJ8BzE4N6mt7oGP7AFEHNlOW7YG5PI8VsXwZOK0GA4gA4CKgdnZoP6O6uNVIbJALM+X0nrnq9hYjakRcD8exRYdrpkSoT4ozfJf+H3tvAi5ZWlWJrjPHdG/evJlZlVVZA8UggyUWAsUkY9NMjyeKTAIioM/HKCAKPLvBZrJfNyC2qCAyqIAIH0qDIMokjYjUYxAasKGoosasyqyc7xDzOef12v+/Tvw36t6sIjOppJDIL7+IGxHnxIkT56yz915rr91umbrcwMQfiPxxP/w3H8JjH/tYFK0WBv0BTNh+osfNKTpZm6u+yRbYnE6/PLdyDhuqrIHX/V0MgDuXwH0APCTfiYvSHLvHx9Cd9p2J0Wxu0awH90Zhi5e6+P1iUpfTvA9O0a48pavRYHfDHuFZAGoGcqzJxmYG1oh0G3AM2i8a8mNuC+23p8txWNeyYG4GiGzfdIC3EQStltWoCU/0BwzZNtlgOfDTNts7/MW0OU7UjeSxc+jnO0+KBezvdFFeeGfseeJj0H7EQ4EzdmFUtBDlPWeEX1dU9llPcX9tHeYnZJzP7DtLIydgknREACnDUp3fqsEpU1RdL3xd5AYDIU6aI1jt2rXLzJL52XKDkmlBWF4T+cL1MyIlsPI5AuKOHTsMNHkLgZZ/83URKJtG9Yz8tPFhuCkvv/mN4UokgCb4sTXXKG02ZjfT3gsDP1Hd/CIkQI4ePYILL7wQK6urmJYTTOjzfZrZ3ubwswKzGzxkFvTsq2X4Z5oDIB8BZ0+BB0TAI5Z24N51DztX1tCqV5GyLcnbFsm+yI5Ludc3lx4XI7Ahng4wPHnY3qaZvqcUPW7lKwvBz05Ofh/us6C2R/hJTGjvalZ22yTyC3a/PWyAhQDmTSTcCw4ADAx9BFhNnNGvGzA+e82tU5ZUJwp+Bg8NE+MuoA78mi6Q4OosIAzvqZVns5T5auRdHBkD17Cn96H3x22f+jjgYQ8Adu00u6CaDXCVGzDS5zzcusJ00Dedn/v6rqc87KjYrEd3K0Y3BD/hBsFNE9ukAQzldKEMhoDIde/fv9/mA3MA0sLCQgNqJC8ImHxOZToCHtlgfQaxSZPi+DydnsPbhpJGCH5C6rAVRaiqFYTtLyQ8yombD+CEbNpxmYEfn1fNb0Cxb1HgSb/wJPz3D33I3v+DwPY2V1bT4XEOMTWIzom3jhjJAh0SHJ7ZfWivhft3lnH7fo1i7YiZiVpFz9f1CGyStRgAzmm5rcrH+ouNInS9vT8CvxsjdQN+AisPau5Yi3x6S8lU7jobfJah1/0T9rtsVTMk8Bl779MPAp6L8NQiUltN0EDRgyH7t5soiU7aFneeLPjNvr8yiBAAbxQFSjPqx+dkHVp9MyiJkKKLQ1GCQ2fvQnWPC3Gnlz0fuOtdgKxt70HWI82L1bjCqC5Rra6ZBEa3sP4mq6vw15GpiVjWEBxDDaDAL9QBqg2NoESfvWuuuQYHDx7EpZdeii9+8Yv4xje+geuuu87AS9HnoUOHGsaXoMeBST/90z+Nhz3sYbjoooss8tvqRqwK/fzm67/R2tpaI3IW8ouJ0UqlmdHVoWFSrJLvawUe/Fzx0dHooQ7ISV+AD37wg3je85+Pg4cOIstpcHD6nZwVpXFSkF3LLe2okFUVOqVjdum+fP9uG/du9XD+pMRSf4AW+5cN+HxkELh6zP8gWzXYO/vzLX+/f5MviCHfUMMT+DHU8dGfwQ7Bz1vJG/D56FDgx/T4eISJjU5V7cWDXxjp0TDPiBFFiKoRcpnK1XlPDvzmf+LZ2hwAej9A/y10rDpXn9rwrNWOUI5qDCugm3YxSQpcV1XYv7yA837hMdj9c/8n8OMX2khVJG0ugINxZdlHh9q/qbOl503kwWYkAt+jLFHKEL0vvPhIEqMokmDGiI6ASDD68pe/jE9/+tP4+te/ji996UuNV5/WMQ9S85Ia1vg4p/h2t7udjcLlnGCOymSgRYJj27ZtVks8duzY8YeWTyaTpr0tZHUV4TFs5YeHO0Xq6TROXWrL48dAwDVGj8ejRufHjeBVggTIsWNHTcz4DA4+/vQ/nPaU150gLgJjvY9iUJ1IjOY6kwo7PLP7IGR44PJO3B412itHkE9HaOUJxmS6azeXYda94Q5oRXksZPO/nZvzBewfAd+NAL4BP2uoYU3PExnmAcaoz90bXcSan7UX+fqyl7k0YlcenwFVO7+7OT3Q4Eb91QZq/l106eGKPSiSpDPpjP3nBa9CXE0Rn0ThepaCN6FGkAbz0PJ2tZ5p2Vj/c3ZEJk11px/SuLDpcENkGC4v47Iiwd2f+iQsPvYxwDnnmgRhjcRIt42s3TaVgvkSeRcVBTah7k7sKkGJ5/u8z59qgcIMqUb4fqauZ5zB8AH4p3/6J7zjHe/A3/zN31g9ThI72WPxc4w/8O12tuurqokCleqGvcO3v/3t8aAHPci4BI7OZFTJ17lN8x0l87KYDcYGivz4oUR2OaiGFLJSYqbDTYcHj5W53l4aG/DGL8P1FO3CDA8Yur7jne/ES176mxgNxqcfAJuaih+MK41YVWLbuMZdqONDBw9vL+HCNMHieAXx6JgdMGkbWDMj6sQmstEdI7w55b4bXSn9Fp2fWUYMi9f/JsO743zpEPzSnJGdZ3gZ9RH4eJabMQT/zmwSmo5RA0qfGjvXIBnubfaBtR+d6gHP1/Ys8vCPVeszwCP4eQC0QIEWUOXkhMHPJ04u4mqOiZAE8XNbGrOzWU8A32UX1FaK9eEIecoB4gX6wzFGZY1W3kXUWcSlR4+hc+GFOP/xj0H+yIcC556NQ9ynrS6KVgcdCpzndo1m9GjeRmhtJbNiqUBUs7OLfTArWIDGGt0ll1xiI2sJeldddVUjcpZ0RWzx/C+kIIsRXXjj82HdkK/d+c53tqHtBEEOUBd4a3rbZno/MzYIRYl6E9HTRkz6g4dfTKwwd0BjF1P6NhVLR9wmksmlsYGuxtz4VqdlSMz1X3PN1fj3D3sY9l53rcljTubmBKrO+NN94Ny1PZQpzL3ElMLJIvyGq0hX1eiR4DARc4qHtHbifu0elvurKEcHkaJEzs4NClBt0a3Azw2xIQAa+LG/0qzO5xpbgu3aND0+KeeQk9m7t/yyTa3P1+oyz+QZ2FnozNTNtBmu1hdGfj41VqTo7jcBv2Z/M42bNnU++ymbup+bxmZ/kxBg2mvgV5pMi2BoA6fo2HMCkV8I8DcGPzuQZ8flFm1QBD/Wjgfs56W7UBxhbVyh08rQzjo4wiHjvV34xtoKivveCz/+rGcC978Yw8VFjLI2yjhFq507O32OQ7XaKYXhNdZHA3NmimlBx304maIc05QkQafXQ9oqLCKfUK6SugyQNxmWEtgIah/96EfxoQ99CH//939veCLnZ76XjxXlKbsMo74w3VUqrefCNjhGosQmMsEPechD8MxnPhP3ve99LULdami5XSxvCvzCvj21nfA5gR85S0N/b9Fk4DcYNDMF+CFykCWAOovr2qK/5z//+S5i5DGccD0cZuBPOOISpTDHc7ln1F9ShxI7cajllH54kF2KPBfR9NTqZHYH1jSKURdt1ByhSRWUt9JYHAG3r5z9/FOXz8d5a0Msl2O04ynqhNPSJsiZZ1ALaCeS0wVujPvcZ5lswctgVK9p8HmuGK9N3rAiYbp2yw9ZmiyhO3/mxgvPBnyn3uraiYAJYlGSIOIJakDo/1PjpouYmN7gnu7igpLmvrmYOHlJI23xYGfsp5hgljWY4irdbSK/EjHTXqbNrBvOeJPjXjGamR7NYe5NM270u252NG1ctQNQ+T26WiEvtFySs0RMA5kVWG0V+A4qtO99MX7i+c8G7vlTWKdBx47tiKIc42qE5bgLcEawXVCAfUcOo7XQxnp/BUudDjpVhOGxddR1hPa2bag7hZ2qNp9rZcUGJfFGGQvP8RtuuMFA77Wvfa1hgQYXKXW2Y92z60p3lS5LXqeUd16Kp0hRoKfXpUskKfKrv/qreM5znmOpNfGIwMjtEIljDtZhb+9maS8XbFIKT4VLBqOcPVyOGyaLGf1UBD9phuTx/9nPfhave8Pr8Hef+Bim3uDAAHDqpCWpGZ4ef7gRoz4Dv5pT04RwvvFWSOLxUBZBUjRbS1GcoMxavHwRRRHnNbLRFDsmwL0BPDRJ8eB8O84ajpFHUyTJFCVXVE+RT2sbyXuyt/lIbytiRELbHzZyhLhlMmGv5zOmPCHQOfCLTcDLtDb2wGdXyo1RoLVE+CjeUmNXv7UoMojKQomI+900GcUzvIryQvBjB4j/G/Sa8+Bn5gAEvel49ronj493TDjwE6nB4UUOrE7m5mrL7vs6gXTdXIx5OlXdNm5IMxw98wzsfMTDcPbjHgv8xF0wyBNUnQWwx2URufPX5zEdA4fW1jBJSkyqIVpxhGJcouqzoytHd9t2YKFtb1VLvLwACC5f/epX8cd//Mf48Ic/3BiNynVl/nvy/WEvL1+XL5+eJ/6EqbHqgvxtJbzWcuoeufjii60WyADr7LOZw81uBGITVN8U4cHCpNhe3avuJ8QONzJsbtb7GQqL+paSmxT3Jz/9STz3+c/B4YNOi1N0coyGlI4AaZZgOjq+6wvBLzbdEiM/RX0ajOS/rHdJbiIzk7Lw8HCeenWcAUx98hrtpER3rcQ5AB4G4JG7z8a5qwMsj8YootLSXS7FkyFyId/JO3LNHfk3YiabCME9+GEDPyew9baQFhpHLsKzwfcJYppnGMHBiM8Dn/2t2p/vk1RP71z0J3hrujQ2RFi+0Kb01u69R5ulvwylOJ6AUb5jd41ZCNJegp89LxIkiABFBIQnXgh+dhSeCvAzaRZHaLpN5nrNQMNn8eMkRr/dxbVJiqPnnYsLn/h47Pi5nwXO3oXxthb6UYIldIBRhKo/QdzNMZhOcWy0hqyToirHSBjAcOg6/+Vtiyj5AcPxyBocZB31iU98Am9729vwt3/7tyZgnmdqtwJ5SWwIaMSL8KaUOMQZRpfEFE1nU1ocpsOUwbzwhS/EM57xDNMHCq8a8Ls5UpeQzg5ZIV1VhcrzjLAKkzasyKe/fMwdxY289rpr8eznPgtfuOQLWF/pW7sbw1H6B9wc8bOBX+2UVuaAS6uV2ZzHRuAlLz0nKzb48o3FMWLaiLOlKB2jN6lwbgncDcDDez3ca9sy2seOoDedIKumJn3hQWUtUV56MF8sPqEreAiA7ujdUjn2wwZ+fs67d11xwGegR5aX0R5t05jibgBA/e1TX7G/IfDp8Xw97kbpZajtE8h5BCPgWdrL5z3w8TEB0EtdDPwodxAgWv4++5B52YbSXh0npxL8CICM/piON36AWYzBuMIoTnGMANjpovjxu+AeT3gC8JhHoe7GOFDXWMh6iCYu4Gh1eoiKGP1yjLSdocTY9IwZYqsNTvpjVGMni1mfDhBnjqX9/Oc/j9e97nUgAPJG4fH86MiQPLWLuRenKzgSucHntbz2odrfNGhdyyvzVN1RaTBfpwTmF3/xF/GCF7zAxnhyvSRdyUJHJypyJoiJUWl+SC9y1hzNeSDgMtwZyuWp/fvI3/4N3vHOd+AfP/M5e3uS062VwmnHFE8pMj3OjaJkd3NXcR1286nErPITkBx1hGwaoeDM3WqEbRVwTwLf0iLul3awezREVg2RVhOkdWmC5JTdQJyy5pMV78N7Qph3/C+2+avz5+6tGQzDdkD+4Cyms6ZH6/YG7OjpJJLD6lGq+Wm6u1Jg/7vaxPfg8fxu1A70F5mZqHku6hPx0YDfRgA0wsOAkJYrfM1HhB4YeYG0o3KuaC1CZwZ+J+/q5izT3PD0efAjRnOXDUpglHdxtLeI6+MU5937vtjz3F8FLroD1nj8lzGyvIuqsknC6C60reZuQ9d9IV6hw3R1iGRYg1K3iu5MCfDud78bb3jDG3DZZZc1xChLXIyyQpBz+2Tzi8M88SpAVPQ4HxESDBUNhhFfWDMUAL7iFa/Az//8zxugcn3UG24AP304F1BdTxqfEGWb0ZWe0TGtnxdAqkeP6S1vYb+d6oFC9yzPjFGiy/Ob/+iPcP3efa6VLPdef9xHNzO0mq/nePleo7VzWOVTJfdzWLGpM63R8Ur9Pf9bi/TvWxkevuNM3Hk4QXLoBhOQ8o2WVXPSmoEfi/BOWxZb5eMWmj0cRIQ6d2/t4Md2QNb4HPilnuhQissIz4Ef6348i+29BoJe60eN3zzgifU1DNxC5NeAoP/tDOw8iIUsbwNsjABnEZ6RIHw/zfbM49Exwe6ewOg6P9yJHpzs/tBrLtKngMm/MfjVSKnJqzn9DVjsZUB/itWqRtXbietGJZLdZ+O2j/k/kD79icBtzsGkrDHOClR5B/3BGL12F52O0xgyq5qwfdVAsEIyqlEYR1hjFFd4z/v/Em9605tMtMwbMztGZwK5kDOYj4QJRjIjZURG4fJP/uRP2j3FynyONnif/OQn8ZWvfMXWzxSW66egWb/v/Hp1cSHby9IdpTBvfOMbjQWm+NnmGd+UsYGALQxXCWgEsFCcyA8nKDpjg7bRzLzxPXqsSFHMT5alpv/75r/+K9761rfi/e9/v4Wj/MzSkx02FW6Lm8lbpFLx4yell5KUwHptzfXISwdmFiF2oC5NKnO54HDxn2qneGh3O+4WpzhrbRVpfw00urVCsq+3pRObuYXI3A6M7D8F4Ld5nHqjr+3BzxPMCnZPumB+6sPWm7dGnbRkb6kWSNLMpb1GdvgoL2B9N0SAkr005MdGwsNZW+l3D7ZnQ+Tnoz3P+DZ1PavvedCiFKshQoLUV2BJssyivtJmZVhK7P927XPhB7rtaH6/U1TDZQ3bqtG+7kenIA7F4mE/YgcIBRZTYEg9ftzGGgXQ7S6Gtzkf5zztiWg/7ueMwFhBjXJxCWujKRayNra12O7p4oRJVGGMidmx8bI/OryKoweP4GOf/Dhe/8bftYiPjK/ayeZT3s3qnyIr7nGPe+DRj3407ne/++Eud7lLQ1CoNY7YcsUVVxiBQr0gu0J4I65sVh8Mo0tiEQlY3p761KcaA3zBBRc48Lu5llYhoxtOdhPjwpVrY4n8EkEq8mPUp9qffL345TnicveZZ+LT//BpvOY1r2naXaqyRl5kjSvDZqeTq/O5V0T2auqV6891BJaXAm7U9NHBZVpiRwmQpL8j2d3lZfx00cXulWNYWF/BIrV8/O/8Te0Cz5Iih4wT/Hhw1dbbe+K0r1rjBX8zGNwYMShYbZ71oa0i3psHNz9Y73LDoqy+YSkvI7+EVxur+zkJS8SLqEV+lLsEpIdJq6T1UxSoVNgBoXOD2YJRUujMaC4EP4v+xP4ysqMO0A2qsvqf2F5FfpRJkQVmVwLBzwDQ/Z+ZIWwBgIGS72R+GXehj53xLvcZozNmMzw9FlIMV6ZOlN9KMR0BwzrFJO/gmjRFet/74i6//VvA+btxpBxhvPtMjKIUC0kb23gN4uFtcrQak2hqJOGknmDv5Vfj8ksvwy/90i9ZBDYvRJYJqbrGNmNsmSU+4QlPwM/8zM/gUY96VEOaSDite5kTEMgIfG9+85tNMM3P5XP87JB3mBdNE48YcHGbXvWqV+G5z32uq/kdPHiw5kYor1axkG+UrZWQVAcS3yMtn6hqvofvF00tW5sQNDV5Xfm51fSqqTk6M7zlFyMAfvzjH29a6hRNWmTpo8GEA5AszZ7ZTRGUSEYYq+unsJl7Co99P16yuQpT/0S90rjCMtXhnLNbFLhPbwl3qoCl9VUUkz5yHyyaFEPGBXa1zpCVBD8edicOfmYyaQl0jIwnP3eiT5fcPp/zipuP/Hzk8IOc+uqKH0K5I3UjS2VLDtHm8ZekFvU5kiOl3sGDoAM+/t1EhRI5cyeREJHUJZS72BXxpqn0mjU7paUb6nw+rWXkZgwvHYwobHbgaLUm+lcq6uPr0xKxJ0n4mpkimGVWbd9XcZ/p2/xfJytzEWg60i828OMJQH9J289zqGqbF2UYxTmO5h0c3L4T5z36kdjx3GcAZy7hckwRbd+BospxJhlVHt6UohUUl1cm2j+wegRv/9M/w++8+rXoU6lRu1RXczj4m6utlY/D6EvRGiO8l7/85XjgAx9oshMNSRd+cB8pa+Q9gY5YwDSWj9/73vdaqs2IkOsnHmnd5BxC4kQYxHsywB/5yEdw17veFWZsMM/m2nHj+3n5gSGborog0ZUHAD9Q75kvNErNrfWrLsj1yzyB4Mf1SO39qU99yoSRl3zhErQ7besW4ZBzXTkUaVpqzH9k2rg+r1EmAPLGSI0/FCO/RozkjzgOh+GAol4JnAXgYg4Y7y7ioqyN3eMx2sM1JPUETcYdAB+bwVGnKKapHzrIk+fEIj9eqSfUGhpX4zRfTKhxlwsrAAAgAElEQVRTu3rXNt7TnRx+w8OaX5Du35rAz19PfH9ujClBLkuRNKmu6+AQABL4Kur8PBgSJBuRM/cOn/fgZyApyYvug5Pfdtkc4cHeXjWRzSI+x/I6oHP1vMpHc64uyLY4B34JX+c5wvUQHMuanQP2mv2n+YEfS266Qk+AnGrws+smhxuZvRzzCYKfS31nsOvVO5Tpxxn6SRs3lCm23edeOOfpjwN+9pHA8jZcMx4hi9qI1yc4o9Wz0a3V6lHECy304yne+hfvwn9903/D9ZdehixtYbI+2ACxcmUmLkjfRzDkY4LcYx7zGDz96U83AGJdL9T1CXtURuM9Xxc+SK5y+eWXmyv8q1/9anOFEfCF0hql3q6xAo3D1LOe9Sw873nPQzSdUgY58/IKozsCHNlZ1fsEYvpyAjAptfk+kSG8D0Nd6XAUUYbkimqI3Ejm8GyJIapTCC1U5zYyOlT7DP/etrwNx9aP2S9q1ns+8uNrTKcmHAUoFaY/AjgYppgA7LFdghtA9MA28NDObpw/rpGvryKvhoi8ZCa8ctIGfNyAXxKA34kRHtzGqtXGaDoFfeOYuue+0dy1TBH8HOHS3BT93QrBT9/BoiCv1avyDLVFfYrsXGrrwM9ZtVsa7J+T+LlpdRP5MQd6liYH7sT67KBS4kTOISEhosMYW7G5BDKX1kr2YimuB8MG/Jp0lwDowI/3bhlHfjgCxHvnnarIL0A2XjpLdi3Zc06T2oCfP25UwplGCaZRgdE0xdquXaju91O4w0tfCFz041hhQlVsw9rRVRTrE+vuSBd7WD20H297/7vxe+98K66+6goXdCQtlH3H6Aq4wrRTwEbg4/lL2cmzn/1s8/UMbzyvxQUIV1QqY1QpHSHfF3IIf/Inf4Lf//3fx5VXXuk8BIKoT8FXKITmZ7L39y1veQsDjnqDmanATz79qtOFkZcYXdX1QlaHG8yNEBliVyTvGLGVNb6KllqOoe1nPvMZiwA/97nPNV9chUtR3BMybd5lmZEf7ecJIDzMSNFb1wdzV2/WSJBslzATApIcjPoenAMPWOjgntEillaGqMcsB7PZkc7UsOhPdTVGkxOetHWMzIxPrU/khAkPrmvSKjA02QQZushYumhKQbUbMm2WSxauBIyhnH59yfPWEvnxWLB9KZEy01zOiSDwMa31Nb3agM4BXp0mGyI/J4Px8hZGyJu0t5ERtk6HppPCnWY3ro+ydOKidsOLJu1l767r7HByFvbzuu4OdXso8osZIRrY8d4DJAFv4sDPQNDcuh2b/P0GPxPuW72TF87pBvBzzK3LU6yvvU7RSru4rgau2b2Muz3rV9B+2lOAxUWs+QaA4aEVLLe7mK738Z6//Au88vX/GVcfugFYaDlgH0yQJc64OHRzsX0aRQZUTEFJMDz5yU/Gr//6rxvhMG9Vz3NfNvWhj6CCJAZBxhHQIcq7vxBjDhw4gA984AOm41OQRrwhRnCdEk/LV5TPk+0lCBv4KR0N01++WYXEUDyoFJUARTATsGlZgZ+JlX37idJiDUaZd4SQ4prL7tu3z8COj7/2ta8ZPc12GRof8kZGSTNEjPDwpqCau2Hea1GEMWc2s+Jr4GeeWxyoZoYFBD5aIHL62uOWC9wtSnH+OEPGGadgN0fK4wKDyRQ2iM0zybyk2kHjm86dQv/E/dyovF9JYgPUPE5QxCkiOgePxgbALe5fCsRD8PNX+lAqseES+gP+RwN80u7lBSpf82s6ODhS0ae5BEKBIIGvltzFnFxkcuCincbqKpC6zC4ZAfg1T3pjA7GusnInoHmG1/Y9I3Nvaqoe39LAroSBHyNDEiOW9vJ5NxnNwIF+lSaFcWNPCX7iWk7JTxXmtDYRxpsT2BXRdyTpmPHlG/MJtO+cWA/wSpJi38ICinveA7d/0YuAi++Jo0cOI9m5E0W7g6MHD+Ndf/I2vPkP/gDXHrweUZFjyGlKLsBEr+vkKgpiJI8j8DFgYWpLlpWtZrS3UiqrKI5/a96GCFJF7Yre1BbLj1SwxWWIO3SKIbASJ2S5Twxh1spIUKJormvPnj3GKJNdNvDTCkNmTF+GwBQCG9++GYgJdUMyhAAW9u5xZ4QyGH6uEJmPqcfhjTuMy1KRTY3P29/+ditwsiUuTGW6Cz2sDx2NbVGf9zYwosN8vT0hYm69AGUqvbFLd88HcPciw2OXOrjdYIDFfo14ypHQ9ETLTbg5oIwhS1w62jguO5txRoG82dCi8Az7Ho7oUUJ1fWXOMK0kQ68ozFW3Ho5sbmuH4Edvsh8S8LPjK4j6DODSDHWWezLDs7kEPBEeaQIBoJEeFvl530Xr/PA6vy3a2zYziQjbZ2pmD55cUvSnFNciP9ODOhbXdHzm7uLTYBIcHgQd+DkgNKDjevlcAH6sC4rqOFVEx4ZuIBP8U3bvdAgGfrzi+9DWscI+j1DWUAHDOMKxzjZc11nERc94JrJf+WWgm6Pevojv7N+HP3/Pu/Hnb3kr9l1zDXLqLhN2drjRDUZ2tGe6PkZWPHcFhOeff74ZjtJp5Q53uIO9Nt/lwc1jFKfILyy9iYxlyjxf99epRgKE7O+LX/xiC550U/2PmkHq++5///tb1ElpDcFxU/AT08IIKzQ20Eq5QURUGRuEX0jgxy/P9UgnaAA1txyfI7gSEPnlGY7yMZeRSFI+/KwDUgtIdJdf/7GVY1YXsnWXLuXl72ESF0MxXwz0R3sxBRaGTtN3Ya+HB29fwkMGK9izsmLASKxMQOY7MTnnKAYGbB1lqw7rgab9qmzG6sjG/dUoPNHyPWBe89ZhEuMGVDjKOSiAzfvtZbk56ybTCgUL/VOmLkHaeyuO/Brw89GcAVxeOMY21PMJ/DLP+Ibv12MB4LzOLxQ8BwRRAzZzhIcBmhVKvCd8U/fzA+r5fpOweOsrL3p2kV+FmM+L2bWI0ctd/PNgn6qJoR0pEoKfHG1O5NgRoPFC3NwIfibDCsCPR7LeE4yKVfTJ1nbaak6LHq6uM+DCi/DjL/514MH3xbevuxJv+uu/xJ++771Yv+patFtdTNfW3eDVhD6KwJitn15vx4iPGaG0fgSdX/mVX7GojMJkgpSMTXl+89zWLVSCCPwUPGm9fK+5sfh0WqDJ9fL/y172MlOKcDl+Ht1dHve4xxno0vSUUV94M0srd+WbhS9icnkfto2EiKq8XA4LYoe5TCiADiM1vkfL6QsSQKm5kekgrXD4GmsE/EJcH3co7wl8f/qnf4r3ve99BpSdhR76o4GL6kzi4qMynQDGVviaWQL0JsD2kYv6HrDYwyPO3I3bX78XO9YGdnzQl8yunGT3ag4rT7DGto6ay9bIGvCrMSawUmh5MuCXxjgQR7h+XHIWOrazF7HXQZveaqMp8pKSBTcOk369jWfhvNNbEHn+4PkBzvhqu+JbLc+DGh9nBWqL6IKujk3Aj3XBJhoMTE2tTihBc9Pj6zpGbtRK1oiKZ4jBNFSdGM6/byZSdv27Lu212p0XNtvx4TV/iQc+RX4xl2e0x8jP0l4O23VpsTHLsov3teQTsAKcnb/excWesGOAEi7HfrtswegN9/4NIBmsop2gPyjR6i2i31nCV1f6uNvTn4bukx6L3/3r9+I//eWfW5cIjq6bUHpb3sFwtA4OcEiLDHXpAhxFekpTCTg0F2XExyhLEZxGTBJv9JhbI8JDra9h0MTXVfNT2Y3PEUBN9VGWhhXf/OY38c53vhPnnXceHvnIRxr4EUfCNjjNHrFIkh0eEhMqV1dOLn8s23eBWJQorZYUyV24jAqMjMxEbYe6HYGpaoCKDFU3VGQoQJ1fN9NigiOHnRAAP/Z3HwNaKS8/rp63UGCSRRgOhu5g4HT7NXfljdIa26bA7gq4H4DHb+/g4qKH/NAhtK2eo+NDJ6tzyWAKrZqfTCs1YYv75WRmcAzTGEeLHCsxsH91iBWCH4A77DwDS5MY/WMHsRC1UHMsaFRag9GkLt1XI/CmLiMLb/4cCKKBjcf+LUeOuP3IulzjYRfF1r4WMaLzaS3rfXwcE/wEgAQ/iZ094ytSpCbwWQ+wt7nSNDcTRnuxs3d8aWyt/NkfMr3OBNfieBf5ybaqMTHwVlZBx4ba2whiBED77ak9JbixVmvMrq/3NQDoiQ+2ghoAOv2dtuVmdm9u/JE3hC8BFWbHsGrSQsTj12SiVhuD4QBo5RhkGQ4hwnDP2fhKXOFd37oMn2davJihHsSIJhGW8zbWxmsYZUyVnMy14AXM1+0IRgQfRnyMxHRTQMVzWmSH1CFSj4QjL23rfQ02xBvJ7sLUmcERMYNgKMwQwxuaIMzvxKa3lysT2gr8JDwMpSx8n7y7JGoUgsu6iqiqpuTwA8O2ONHhyuP52bK7CrWEAuYwGmXU9+1vfxvf+s6leMs7/gTXXH0lDu894NxQ2FXHi5+jtLBt8QyUnN85XMP2GrhrBDxyKcLDpxnOXh2j6+dqbH10ff9eIeGxludY53yTcowj6xNQNNBjTTLtYnd3GwbHjiBjImOaBQIf6zi+l5QR71zx6Bb3A9xQcJ87K22ergM/a7r3LK4BoNf3lRbl0cXFyVush9cDokWDaYaK7K0ZHqj+57z97Ji1qM8TH0aieMcXq2/5aqlto8uB3YhzX/yyJNSDn2ktfX+u7+YQ06t2NSdb8dIXlnQYCRL8JqwHupqf6+9lpMia38SiQPeYciaaIBBUTyH4ndThya6ZDH1atOQxhnGNY5Mao51L+Fpd4S9vWMEXABzJ+BULa3eif/OEXb7Ui/VawOoYGM+kWLe5zW3wyle+Ek95ylMsGlNGpzqggiYLHOLYMjpiBc/9EPxEwvI3FvgRP8IgTFGizApkuy/vUAZZ864yG47Qw4cPu2DBR3aiqzX8Q26pQlxFZSEbzI1XnZCPuTGbgR83Vp0hWl+4Xn6mrO7nf1NuF4kQsTn8ouv9Pr571ZX44iX/jE989KP4l699BUcG60DOkyRHzVr2+gh5XdGtzGzp75MCj9jRw09PY+w4toqYYfsJEhYnddxZbTJGnbdAmmdUJFhFib0rfdDdkHXJHztjN6rDbLNLkVMuRONM8nlZjClKDCcl6LsQRg/hV5lnOu13PtXf9SbAT47LxpIL/BjV+SivyjLUKft65+p7jA7tfY7hNcY3kMDIDMGZVXjQC2d8WHeHb3PzP5TB3obQmNKAufa2IPJzoCc/PxEZ/m+LCD348TGBzYOjgd9kYqBnhJWlvxNX85tODPz8tNOb69txsofalstHcYoRhzC1EuuGWhmVGG5bwLcAfOTIKj4P4EqmmBGtxQon6k5jrBP8JiMURRejVUdUMtWllOWXf/mXDch0biuKU1urZncoRVbGp8FIFpF7eRzxRlijc18BE//m5yjy03IKnogZBOCtbtFm4MeNJghppeGGaEXhFHVFjGpFY44vIaIiN21Y6PIs5OeXEfqHqXaI/gI/3ksozeXW1tax0Olg9ehh/I/P/gP+6sMfxOe+8AVcu/+AXXXjKsL2KMaussSdYtb6uri4yHH71XVs749d59upBoSbeagyIoqzFtYnE0yoqVno4GA1wrVH+waIvRg4p9fFcpRjYVyjHKyhxhR5lKFKI4wnlOXMtTD5SvZWX+mUf9ebAX6M5syN2df2TKhsqW9iMheL/CzN9eyt1QJ9jy/ZYC7vwVJ2Vw785v38vN1VM93NR3wq2Qj4mvDYMaKGiGFrm5eluB5dgp0MCzzx0dhc1a71i+CnGp8XNteTsavzUY5hJAjB0EeBfhymfCZv5uHyfXubOTIT/DiAaFpj3FvE3qzA59fX8VeDdfwrgGPmjeBGUERRgmHOWujIC7gjc01hzyzTXZ7DnLfLVjKd/yqLhVo+nsfqueUyxByCnW4CT4IlcUMuzeIR+LeCNMnnwmX5uhQkm+286NChQ6Z2mZezcGMIYmEnhqJDvj8Ev3l2JmSCtW5+uJhgCaAFfiJC5rs/QhKGy/AKEO4As7FHbMPQaahIb7W11WOWDn/8f3wG//yFf8bXvvgllNfvx3LlZu8+aWk77t5uYXnlCNqsw4xdDeb03MzPCZO6clr8TgvDVoobyiGu7A9xeAKc1QHOZNtdmaFYHyOu2aRO8S/nJbOXlAN0Ntn6Lb7U/FtPGgyPA37GoVKP56M2i/wyn/KqvscOD6XBYnJV8yNAeuCU3MW1ufm6n4GfLK2U8gZyGsO+sMHLg2G4E1ijI/g1Ls7ewFQAZ359M1MDA8NG8OwjP8pgFPkF4Ee9n3uedT+xwp74YBucN5I+fcefo0RM88f6Nr86/87bOFr0cGma4K+P7Mc/o8ZezupIcoxJ9iBCTkkLKoyGfdzlLnc2x2Qyq1JrED/UcaFILezi0DnP85qAx/fz/1blMoKYSBVhEvFBs4TmwU9lsuOmvSI8eFgIdblSPlburOJiGE4qdw9lLorgxOgqIhRSE/w2M0Hl+6Ta1r0+UzsuDH0VEZJpwqTG0rYlFFScW3ztCypsbSsn+Pq/fBmr37oU13/k40i/8nVc2B9gx9HDqNaPYdvNM4z+vuEiz0Fm5jk7HBBjVE5BEqTfyXBdNMa+YcmsHcs5a4A5dsUtdKeRactsv4PgJx3gzdjM74cf4E2An8wKTKNH4BPZQfBjhMYOD3vNR3oe2JrIj3Uh/5xLe116LJbX7hvtYFDz01CjefDbUBT11vQh+DVW9d6/zyQuPv01/R41fq7bY1bzowiaIOdEzkp7HfiNEVO76WuALvX1Jgl+6NVJX4Buxk+/ZernayZTfkVvhFAhwyDr4vpeD5dkET50wzX4/wz8OCunwJDdK17kd697X4yn/OKTzZ2F9T2CDWv+PI95rqskJjBSXU7bI65B572CMAVU/HsrwoPrYKAlpYkwQxwFP1NdYZtGfuPxuFadT3Q0QUqgFoKbViqgNFcWP3oyZF/CiE3prl1zPami51Ts1HrD9YdfRNugVhWx0la/oY50NMXamN0ZFToEbXZN1GNMxn0sbF8ADhzC8N1/jcve9T4sfee72NY/asDRa8eohm6k5Om4kU0mwZFlMbIywrR0dpHTIsfRIsbhpMSV6xPLrJZi4NxOG2eihaI/RTIpkdsOoNJ+vrd4iy/0/fADvKnIj1GfJzGY2kakqJv6XgwULU9wyMfPmxUYSMreKnZCZ094GAB6osM99iSHgLOp95kgLfhp1RfYJEcurZXqWf27oXuzJymcVs/X9RrLeqa9ntTwri4bOjwss2Da68GTNUCrBRIs2fZ2cmqBU3HMspRnpVB6sprrM0mIBOM6w7GFJfxLEeMDB6/FZwBQPjzJUvvKLbRw2wtug995/WvwgAc/wBoSqO9jtkj8YKTGzg7pfbmtCnLC8z8kWedxIyRDw8BM71MwZg47m2iGQrzZFPzU4aG2EguevJ2M2FltoEBxvsOjOZT8bF+lp02E5jdMHR4KbcN6oD5LOhzl+wLksM6nGiRtFZOIV4Ya69UYZTlBag3lE8RRiVZSIZ0OgCMr6L/9vfjGW/8Me44exp6ihelkDbzasfvtdIGfdaKQSWOLcuXkK3HKXtcYK3GNI2mNQy3g6iNjjKbA7jZwbtZFr1+jO63Ri+gI48ZuBjpW/3MQAOdAcDPwO1kS5CbAT6DlIr9slvYmvg7Yarv2tiCdNXBsIkTfy2t9vg4EnQmCH2kZzvhowM+HMxJC2x6ROnxO8NbM7fVZQ2NG4AwJ7MdRe5pPeeXfZ2zw2HVxKKJz4FeiNqJjinIwNPCztNckMWMnefG6wZORSp00+Pk+X16b+LV5mYjzDBiT0Y3Qb23Dd7oFPjtaxUfXV/DNGjjg3WMe/sBH4HnPfg4e/fhHmS2dOrmo2WUqyvOVsjSCoTJJ1efC7ea5HErg5oGMUR9T6bAEFypF5AcQuk+FgRYBeMuoNxxdGUZ5YadGGIVxRSE7E0Z2quGJ1AhrgfPLhXIWPeZyoSliWCwVcEq/Y3KcOMVkOEXWTnHdyqrZW3UZBYyGaKc18kkfSR6h/Mw/4quv+0MUX/82LpiWKIZrSDsJ1vtTtE6j1IXg5zpFAHaf0JnG9qf3ZetnMY7mEQ5HU+zjEJoRsDMBzmstYtc0RTwcIDPGhvZLbhJYyRPONzhlZJPDGRLfBz9Ayyo9bmyEWjei0dJZghtPKjK3HEspcEtIeOSos8yxvaoD2uueEQ6kL8b40q1Ffn8mcA7YXqW/XuRuzWleauOOYb+xIjcodSld7zQHddus3nm2V0OMLOrzrs5mdOBqeDGvoCxDeELDMbsu3Y3I7FonyJQq3qbfl0BZWgRYOsPR05h58BjkdUE+mG5b+GSK1bTAFSmwf88ZeN3llxvrezWAn7z3vfCa3/odPPiBD0a24NXanqHl+csARgDFc1t1egKY7KXmASlsb5M2WHrAeQlcmCEqtZXhgaJF4Q1TcN1CmYwBZDi0PAQ/tZvoufmUNyQ1pL9RhEhGJ7SX1rKhnicEP/kAhstJT6hwV44w+nJ2NWHkM6lQZzGuY6tbEqFLK/TBOhbjCulgFRis4uD7PoAr3v4XWL52H86qKiSTkVld8Ti3aOs0HXzmEkMDBn/waTtcOsT6SoRxp8CRuML11RCH+i4IoSnDOWkX29Mc4+EqspgtyOxBdrId3rMuRVk0veS+n36Am4Gf+0RnVhp50JN2jzIJJ2p2AFdaa1uGRK1sAkDJXBjNeUKEUZ+l0N752dJiIzyCWp+JnYPZuF4MbRq/ZmP9D27WVKxfuQuH5X0bIj9vSNAYF/iWN4Ef1QS+9a30NT/n5sJocMK5sPaY90Z8eFLEeoN91wjrhqcL/JoeeJZe2GLZADF/wQSDJMWhVo5DZ+/CBw9diw8eHmHX/x549BuvfQMe+sBHI2PkwLf6a0qo/90M/MK+fhGhep/ATx0coZxF4Be6SCnNlXxOJgfiF8Q/yApL0eCG+zDyC9FY7GoYhoapqESJ4YcpChSIhXm4Nkbpa5jDh6SGagRKmUOHCI2u23DV4OAV1Lhu9RiiIkNBP7xhHztZvj16BPjud/CNP3gzhv/weZyzPsS2kgaUrp2sYEnJBhKddAJxQito3KG9EQNrgLLj58FIEoSRk3WCJDUOjIY4MHYkCQHwrE4P2WiILqUiPHcnzgqLbjA8iSccPeimt8627xT7AYbgpw9xwYOzVY9pQx+ksYr8Yq/jmzbgp/kdlLn4umDo7BL2+ZpsxgmgrVWuAcCA+SUAep2fO+B9hGhh6mxcJaOwBvga81L58HkbeyMoZvb0vLBY2kpXFwKad31pPPwIhCyMWWTowM+AT+Dn16f3n07wU+aRT12LaHigjOMEq1mCa9s5vpLXuGxpAQ9+4YvxkKf+MpLuku3GkE+SeWlIaujc5nmsqY7z/ADP9XkmWLjC1ySDkXyuOc78cmqnDYFNbDLlehu+VdCpFm0GfvxAfhFZR4UgJtJBlvWhFIYfwmUU+ioiVOFRbSxig8ONkgKcy6sFRmmvmOcbUeE8yzgbpCpxw2iAOs9QlRNkg7559WHfPkw/9nf48tvfgR3XXI+zeKW2lDjGgMYBRYJ6XJ428NP3Z4Q3TGtzneaFlAch02Dem2Mg65psP8pTXDdcw/4RqR0YW72nXWCRIFBWGPX7BnW9OENO8JlO/EV5Y/1PIyPV0ncyJx8P/rkBZd5N2VmqJwS/jBZhro63AfzSDCWHX7MW2DC5SouzmdYvIDuM6fV/OwssAaBMTzXPw/naucFVivqCep8fUGQAdCO218/qNXZX0hZnWaUuDosYBX4TV8Nz/b0EO5cSW+TH/3xeaa+5vrj327o98XFCV8+TXIjH29CXXVp2vPnWzmjmXDSOIhxb6OLrcYULHv/zuNMrXw1kHaCzE/2KPbee9/WYEao5hBs6/3X+8nwOcYPn+WaMLpdX14fwRqmrskm1tIU1P30eP0MmKJvtqmg0GtWhrIQrFbGhBUQwuAs6eypdK1xIRyvqU8SmQqbQOKSww89zF2LnqKudpWgzZHXmP9eiUBsiXpkU4hi1ckWG9fEAvckEOyiD+fZluOq/vB5H/uEzuG1Zojfsoz/mWL7c9H02e9UMSU/njSDB2p8DP3oUsg7UnsyuxM45LUbU61kf8N71FRzk+cmulQhYbhUokhTlkHWlCVpI0OJEtOb7BeCnur//yicDfPbbzoOf1ZBclGWRX+Ejv7man7Wq0bLLjA2Y9mYzcwPV9ILa4Ia+X014s/ssGGjuWV+bD+JSX03tcymvB0IL/LyzssBvk95eq4vIl0/RHzsPTOfn0tto5NrY6Pdnz1ka7CI/q/kxDbbo0LHCzu5KHSDu/nRlHhvBL7aLren+4hrTxPnPcNOTxTYujyMsPOD+uO0rXwmccz6wfbfNAk7pI1c7dUh4Hofn8/z5rmwu5AS0vO61jEAyjBbnsSbEqXm8CUXT82d5tLKyYoSvAE3gp7BRtjP6MiE7owgtNERQlKY6njZGoKiQOGRsVFdkWByKHEOdoOoJKoIaME4n6LA7hNbVrRzTJMcahtjB2WpH14BPfxZfedkrsOPqa3B2UiId9bFaVugVKeI6xWg8RB7WxG5hDHSnn5+6Fdco48rAj6co016CYJqlGI1IYhD+UpSdFo5FFa4f97FOgKTBK+2witz8/ziykJZYrEWxFcl5fNzy4MfojJGf0l7W/iz68zU/Az92b+RtA0EbWB4SHqoVyuFFhIiGlltKTCaYU94opFbdb2Zw4AIZL7Q2lA7mWdjF09f4LPLzbi6N3CVsYws6O8zLz4+pZGRt0d0UrPk1aS8Bz4BvBoIu7Q3Az4OhSWFOU9mF4DcyJVCMYhohqd2RMk1Kuxhz9zEi5IW2Xmjh+jPOxEW/8RtInvAkrAymwNIyapqacliSD4gUqYVCZJ3HUoGEYKX0VkJngZXWJ7xQRqhlFRiFPcGNCsQa4d0FLjQ2CDNYOzLC0ZXaSK6EX0Lq6XlMUGqrDRPQSW6WZKsAACAASURBVLcXjq4Ml52XsyiSDNviQjYoZGfmW1xsveMxOvTU67QxbbcxTXMMUGGJE6iuuhYH3vpnuPaP3oE7DAZIRkeQ0ofPW5310jYm4wEoL76RJOQWAkFGRpylwAglsTkPzraKAMhiNA9E6+KiFM0ZzwBxgUk7x6FoitXJCIORK9TQGW1nu8AC/fFGY2A0QW7rNWPzDaSHHRinKPJrwmYjFPzENK+74+Ahgl9t4mamsQHb61vYqpw6v3wmdRHIecKj8fpTzc+YXO8AYzU/Rn4B6REYG0gL6ApTvo2BG2wpr6/92dBx/R3Y0FPsPO/NF7S9maUVa3qk4FmqMXLDERl0d+axKfBroj4Dv9D1ZYpyNDKC6nTcmHHQXIOXhLzkWAYaUNSYJCWGmRuetdTNsHJwgrTbxoFdZ2LpSU/Etuc8B0cZEZ55pp1DduGYU4HMM6t8XX39+q4KZPg3z/v5jjIBWFgPFFGi9YsM2SzC4/rV2xsCX5OOs8NDQmWBGF/UxmgD+WH6AIIc9TVhu4m6N/geFhkFYqrbib2VQ7SiPSm4ea+eYEWZ4RfiVUP9feo8YQqRlVMDaRPLZqkxnCl7Dr/yP/HVV/5n9D5zCW6PCsf6B0zWgl6C9bUSy1nbuyTPjYe8BY9CgZ8dODZk2oqYlgaTBTazSJpnZBEy9vOO+e2AuiiwlgKr1cSImwODiZEgO2NgmeMFJhXycYkuXXet7uf8AOdpRYNEw37n/7ZxuM/GHbGlW0zwNufwP+u3JfglBW3q2dYm8HNdGtbpwbTX29hT6qLuDUeQuPc3QudG3uIdXIzw4Oturm8z0NzAz5saOCscL4j2z9kZ5V09JWtpwDAAP/Pe84YFcmX24memvdZkz5TZg1wpzz9vYsAfLpHEhaDXRH6+zc1HgeVwMCu9BJHpLXEY8gLLcQ/cH3lJ0swdgQS/cVq63TQElranOHRkisPUx97/AbjzS14C3P3uuJ7T2DptN6GurJHFrk3NfP7YDeInEKYRh30Bw/U+JqMxIl+SmLJTxgM/z2Exs8oSVeoSE0zsEA7pNeLIZsEW16HlBKLz9+bndzzwCzs4lN7yhxf4KTz9foGfdg7Bj6pxOTmY3o/zU+sanVYbnaJAvbqCqJ0Chw4Cf/v3uOT1v4fzrroOZ9DpJZ5YTU3OzO0xhxDxhDh94OfAZ1aHcknHbEawoqpZD6i3qKStmH2XGMfSGCt1hSPDKYaVS4HP7vawgzpAkjsx56xMnG8do0oekkynCQspMPJzxSxd3tBrOotGRJCE8Ukjqg4CZ3l/MuU1owKmtd6E1ATONqnNgZZje1NMfWRI8HPmBp7FzXytUCDHv8PeXx8h8kJRxZGNN2UEaL6A3tre1fxc1Der+Qn4/L72JgNmampzOzR5TYYG3tzAm5JqgtvUp62JJzREeMjBxUldHNFhc1lM90fgc33AJo1hqkwixKQzLs00l+Q579HNgLCJ3E8CJQ38POFBtjepUlqU2oWyiicoOajcEffmHnQ07eBbeQ/3fenLgCc/Dgc7Lcu2oipCZ1KjVbt5vfTYHLcTOA+i2izZWrzQDMYohxMQ9CbsTbduEhc1zgug7eLCvu6A0ZVeMCRMCHAMtuaZYK7zJi2tTiTtlQyG99z405H2EnQnFQuzqck5di106XENlEPghv04+Mbfx5Uf+CAuOLKC5VEfVVwZ+Indao8jD36bdEKcxAF1Sy7KGSD9ThsrCXBoPMDRPlvNgaUIOKdYxHJSYLq+boczr+lxXLvBZ+x7nrJtrsaUIkHWSM01Ooz+NoIfrxOK/kSSCPca0xRvjsJ+25hzObJgMltT8yOxociP4McZHg4MbXC5gRqjPs8Sy+RAWj8bYKSoL0XJCDmODPRYN3RssAgXB3qNvk+CNJO6eDMXbzBgUZ7v5HC1Ozo3+1qf1fOcdIUkG5lesbWJl7Rw9OgGqYsRHfxPbRJrf17k7CPE0iI/gp9LmymyptWVgd/N6Dqa/y1O5LjbDPzcZZG3MaZJhTXOl2kB9RpQdwpclfZw1s8/Dtt/89ewsms7VrPCBiEtjoEObUb4+3UyTFqJtW5ScM8Oui73+foY9WCMMXvYKVCwMbDuOJs3UhEPISZ4vl6oKE6guVnay2Xp/bnV7WYTHiEbw8cqQAr8wsKlip4h1X0qCA/VGPVZE7KZRRvj4RBntFtuyPSRg8B3r8AXXvL/oPhfl+KC9T62sS4ROfCzMN86KlgPs114IsfND8QyJoHJcgyzFOtxjcPjAQ6MKuv23ZEAZy9sR7Y2wgJi5DaL1g1ij4rUitR9piAkIBqRq5jvuajPjzy0CWk+NVOR3k5CMch+bKjAz9XrXGfHTOzs//aRX9mAnyM9NNSIhgczYbR0fzI/8Jb3JqFxxgd0draoL5zx4ckOF/o5a/sm5bWTjsNevLitaWELBhAR/MTUivU1F2c/zY1DyxvwCwgPG1ykyG+0AfwYGbK/NwQ/e87GYt6y4Fdp0Bd/f9O7EqYIfmR6PfgB6HSAySqQdnJcly7g2B3vhJ/6L68GLrwTDrHWjgSLkwit2v0OKBIMWzGm7FSyWBLoTCpEI9ZCJ+ZiNEhqVAlt913tdZ4oVXornJH/gEBPeERCVmWwecJDAugtwe+mpC4CrVB2Ekpd9JgfMA+QIaN7KqQuodzFwlp2NFAEPBghGqyBnTY4cADlJz6Ff3z97+Gsw0dxdr+P3nRo4MfohQDI/Z2aol2zDn4gsOx73ghC1cgc/lK7KjMN3jdcxfUMMjjkPQHO7fWwjAydYYlqtG7OxS12s6cxxpzAtcGmf+PFQDVBE2N7gFMXAPcdTxE3MnI2Ecw8ChNGcgSvjeDntH4u8rN6Hmu0ntU10wPN6bDXJI72Oj6+z3R9AkJvdKB+XwmfxfrK7ECjRgV8Dgm90JmhCS8KfnaHHzTUTF+zeRx+Cpvqft7eigSHja30UhdnXuqAk0yvdXowYuTAnUbkLFfnMkh7R0aUmL29Bz+7nvjgdCsZ1qmI/GxMgw8GEhsARvBzs2CZ8JL1ZabEMibdxadxjMP5Ei5bWMQ9X/FSdB77M5gsb8cwydDloTQhY16CRZY+e9YZlVOrV0fmRpS7YcoW2o5zXrTIMPM67Pp7Q/zgrxSqPfhY/wWAUqYoGJJELsSkeaur8CS7SZGzpqhpoXmR83y4eapFzvxc0eDzUhienDbCogZW9u3FMo+YA4dw6et+F+uf/hx2HTqMHZMRWiVpATKps9F9dgr8APipfc+It2EBJ5UZmbFBiqjbxrGkwtXr69hbsp4H7O4Cu/MuzppyLvHQrugZm94ogqZEwZbd3M3agR7rNm6/zWaZeAAx8JtV6Z1tPK3REyTNVDY/mY3gJQIjAL9KkR/bEjfo+1za61Jgvw65vDQRohtqbm101jPsWWDvGm27ysseNlq+Bk3ONr3NnYAGXMbYzlJc59/nCQsZG0jzx+jOXF3c+0mESOdHMLS2NgM/ER7+fWSHrf7HdHjYgB8N9Vza6xhpH5tueoicCvAz4tvXLmL2e1qMxgLJDPzqDnBoFdizlGBwrES/2IarOj3seMLP4PzffBFwm3MxjAur95md/2hsI1/7UWmBBm8pwQ9uLrXVdXOWK9xxZWYKfoBRaIiiLy3J3bzXp16XOapEzqFsj8uGvb3zO3JT8OObQvNQRX1a8XyPrp5X9Hcq29skbpSxQagf4lWEdk9FAqzs34tFHkzfuQKXvOzl2PXda9A7cABLUYXM/OxnvTsaTGTA6mf9nhwInZ6leXLEtBAaDDHllLcoxbST4yCmuKYc4+AUoBxrVwHcJmthJwq0JrVFKyxqkwUmJyeiZf5bEPiMUPBFPbXexYG+pbaBFG5JN6jIR34h+BHEmh5fD4K+hU3gl2h8pQDQ0l6eKGEE6NNaafy8dMa6RjZEfl760nj6BeFpGPmZotfZ0ZsBhByZm77bwLo+ZHzl8ExQY53ZS1hCnZ9NbSMoUnbkRc8GiN7Pz9UICZ6s+U185OdqrrcY+G34wRX1+YgeU0zTKaIucPAYcPb2DMMjE5RpDwcWtmHlrj+Gu/72bwH3uRiTVs9IDZYQpsMRhjQepu7CWn9ddEfhfZFmzuAiTzH1g9Md3LrpbQKykMnl+U/gU+ATdniEOEW8Cm9cB4Om43Z43JSxgVrUQsW2+vSUa38/jQ0EdgI/fvkmt6efIFXmdYXxkf0oVo8BH/sUvvLf3oxdZHnH7G2lawdP8Bn4NRT/SY6ePD2QN/tUu2q3UlRkKVlPYTSbpBgVGQ7GJW6ox7hi3cH+rhw4r9fDGVWObG1sMg3OemLivFnd0yI+P5ydj/mPYn4bDi8AsWiaAletwZkZGHFhhIUHMIHfppGfMzNlh4eJltXXq2V9e5z6gznPw6XHvj7IWRGsHTUtb8EwI0V+m+r8vN5PoyrZYdS0nLn6nbOfn7WhGYip60OzfIcz8Gu6QSzSc+BXj4aO7SXr60HV/Px8LTFm6YHEoR+FeXrAj9Gei8H46xrbG00t7Z3mjgdqm9EkSxwdHG61sXf3Mi564XOBpz0F5eKimYzwQGP9fTgag5dXCy4oc6mAzINYwob6jEyw5WJuOBdtET34hcYGoatL2Noacglqwd3K2GC+tzc8ZzdEftLeSZMnUaKiL31oaGklMHLHmaOuv1+WVhJBqpZoNQGewKy7rBwArr8eB978dhz9u0+huPIynNfahmq45v3uVMR3bWShldTGhu7TDWk3//MJ4is8MHOKnBPXssfFM06Ei3EAE1xbl9g3cOs8u0c3mAV01yt0JzW6cYKqWt9wYQgjuLBGSphkB4DVSpvIj4dv2WiIjS6xFJQEhx9GrsjNp702grJJgVNUPsJz0hg/xMg0fj7t5esENkpiAjv85v2qBZr7iwiPoM1NpqdNQ7tnaPwMXov2mscO7Bpgamp+3qhAEZ8XM1uKq8hvju11fn4l6qEHP4KhyVpcy5xJXSh/mbia4OkDP1c68Qm3/2UptC9RxiUGEbC0lOPwwbHNlY7iNg4jwv7lBZzz5Cdg4eW/BSxvbwq/w9EIg+EIU5PuRMij1KLZNI6QFRnSVm61PsVpBn5wE9qk41WX17yl1WYW9wJNWVqFdUINU9vqjIrY2zYvKuSbpdvjBin6Us+vzExDbY3WoeXE0ggQuU6pscMvp5oh388vMG9zzeVDI9NQ4+M63GpknLNww7Umcfnai16K7v+6FGesrKE3pd+LE/fOSlMEv/qHBvzEXofD00M/wJVWgoP1GHsHlQmmz8iAC7rbsZML9tfQKmJMRn07PtjtwmoPY0FCRJ7lGLOVS85FPIhZGA8iP47RJAQ60CQfQaPRGWFhLWzs8ChchGeEhzc1NUDzEZ5Ez43OLwBLtr8RMJ10xlvZ+wixmf9hwOdAz9leeeaRn2mgPGtqNlkJN9h0fa7Wx95c3lu0J0MDRX1GWMz8+CxS83W+2Ds5u35dzehlNMf/vtfXgI+2Vm4dJEZKiwTHSGmmSv87/zy36ZYiPNyvPGuxNB8hK+HyrClRJhWG3mzDjXhNzfF5LUow2LUd151/Li5659uB888D2i3bl2sc3ITYrOaqCQ3xEyfiJvi1cuTdwhhg/udxk3MeTenUI2HraxjdMeWlCFrApi4P/oS0zQ/LciJOxBYvLlL5uvktGg6HDfjNM7cSFIcNyEJjMS/caEWGYUtLyA6HzcrzQBoSJmFqHbLD4TL64o7pYZ0rQ5vgd+wg8OUv45uveBW2XXkVltbX3POe7eOwI80d4BVtMxPRmx9z/WC8k6BkfoBMLwLyxhE5zg9w1M5xOCqxdzrGoaErMNMQ9dxsEdvjFNVozfoz+Tyv0pSbWAeDDVViGjsjiXhiMEqeBz+TzfnU183kFUnhhc5Ke03r52p+ztyU9R9nbDCb7eFrgv51IzTCSNDr/WSSSvAjIJpo2rtDC/z4N1NwGRx4VYWxu3YccT/ZSFAHSEZ4yHXZXFmU8sqSypMU3rzUpgOqc8NHfrNWNpfOmrDZ0l6fHvvIkuBp4Mdj9DSDn02D8RcHq4HbJbBCGdcYUhfK9smKx05iYuwBiyULHew9+yz8xOt/F7j4HkCvY2bCoyzBtIqQRinqcYU2R8iSzaW2NIlQp868g+7PNBZJa4Ijh3HN5FUhnhBvQu8AgZuVePzAet3b9cyzxiGWbQl+7PDQiwKfsIVELSdhoTHs7RXZoQ8TG6wILVxOUaHE0eGy4XLhstopMldVfdF90RpJWmCbpR/rqN/15/jXP3ozzjh4AN3+Olqiy6g/stPbxSdlVGJiaOENBOZHYPxgYNtNboWkKEx/nSPMjJGlMYIdxkmCfhKZIeqh6RSHaEjMGmAc4ayFbchHQ9MAsreYg3Zy1mgYRVU1RuUIcZx4SYuLnt3JoThvox6QFxpnTeWJCgKPzeX1kR8JCh/5EawcqHlLK1tGHR4kSJj2uqix2kB8OCF07EG0svoio00X+bGlzqW/Pvrz4Oe21EV/Os4N/LxPn0TLDvxKJ1AWySG2tnFmYWrsRcxMZWlp5ae0WRHaR3pO8uIAkGmwGZpK5GydH2OXtZw28HP7hDVdng/cR42pKc8T3wHC4LjFem9NhQAzg9pA7prlHTj3BS/G0hOeAPQKDMgzbd8Gtpt3sw6iKWNAt88Z5Y3LCYblCGXlaqdONkV7q8QMTXje638YcCkqDBld/Y7Ep3AZ/bbCjZscXSlkJWoKXDRKbt5lQejKdJgtbprOJCCTLCUUOuuLcN3zbs2K5MLlFOnp7Od2aeCxrgQuBHY9WtuZeoyG2P+Kl+PQhz+Ic4Z9FMMhOFrUDnqL+nz6Y8Vc1jN8QfZWzPZq//CqPUpmfoAEqIKuMH4iF8Us9APs5yn2jfrmB8hvv83mAvewQAnCeIpJv89rO7pMRoxMYuTsVF9ejdq4Rc8jsxM7s9PCy1OsVufSXAIYvRYJbhblWQqr99HYIIz81Nfrokcbam7yCL+sNzgwgiTl/GKn+9sQ+XkgtNSXkaFnfY2NDqzTGqArq8aYQDM4Zk7MXujsxcwW2Vn0RnCkpZUDPzK3Fj0KID3B4cDP1Qw1y9fa28wFeox0Mjrt4GcGB6k7JnJGeL4N3Dk9u/MsnVKsHFv1YFKXFhFe1e0h+9kn4o6/9gJg5wIGRYz0zF0YVDU6Scf1ivBK62eFDCcj9Md9lJOxmW5waiF3GaNzlbbCup4wZZ4JFibx9VB5Eh6TigCPO7Scc3sVacmiisCiPFvkhz5IgkKCGP9rMrtICIEYwVP1PoFZSIZwQ60/1/fwhcuFqK88n0Ar40JdJaxkU8dYpo/d9ftw6YteiOhL/4xzqxFYi+FwotpmUvPMdGOqrAGMNim+R8sw8Nbb5GHRnTNCcFfq0vsBygyV+3JsV4kEdbeDown9AFdxwPsB7slj7Gj10I0SVOsDxLQJQ4LMkh830NuJmX3t1Ad9XsLV7LsN4GdR20bwM/AyTZ+r+cnJuc5aQZrsBcyWJssE1S1j4KkoMk0cO+zBj7XAhu013R8nwG3s9nD2YS7SaTIcRh+evSUYNZPXBGxKW0MzUp8KmxaQ7zMpi09t52uEfj3O1GCMOugGYaRI8EvGw9MMfi5raBydA/BjQmTghxiJqSoiC6hr1syjKa4uOli954Nw95e8DPixczBpxcDunRjFKQoULtwgS8zMBECfLkTDNVSTMTqRk74MJqVp/+aDLXEIxAWCHyM4uT8Rc0S08l4Dk+YvyMwWjxv5HTx4sAE/RX4Cv5BenmeCGYkRkMK+Xm7I/HCjeTQWgxzW7gSEBFz+D1NlPZ5Hf24jjQ2iNMf21QHwhS/i6y//D9h25bdwVj20YmvOH4rBiwc/K8RGbPBnQ46fnXCrBj6CuXMsdjZYMz9Aq83xil3kmLCh3AKzDMNWhiMosb8cmR8gPV+ZAu9sL6BHX7dxiWzKlIQl6alPcblep+fT7lJR3pIaX/NzWjtFbi5tdSLlIPLzAGaSB3ut3bzHsb1eEyjCQ5GfvzfyRDNAjEzJZ73CYosJfhxiL/mLpXauRqTZRa7mx1TfERUyJqAPohs45I1IJXAOenNlRirjAtP5mXmBG23pZnY4Q4MGGMdO7Gz1RU+YsOaXkGw6rWmvAz/22vI0aS6aPmsaRxTE0/8ycubBrASnwDieYm/ewb4LLsJ9nvs84N/dB+gmGO5YRJ11rR7Pep+1kPLiHMHEzwOajIxH6NAEIUmxNpma27cs7jeL/ARivJ/v8pjvCQ7xhmB5k5FfKGURKMk2erNpS2EXR8jA8IMVhm62nPz8+CVCNkfhrTwEQ4JDj6XnCWt+UxIeeQvbj62jes/78bU/+H2cdfhaLE3W7XikBCRi203Fq37uJL0xwW+CzBe8b81RnxMhs5ZJlo6w5KIzA0LfzcISGF034omJUjCNUoxaGY5lNVbKKW5Yn5jebxkRzmj1sBSlSDmOsRybCNr7yDQdMjI4aMDPZ8Suzc2DnyK/ULtHtld1vtxHfhvAT10cXusnfR9HEwRpr6a6SepS01VEQ88N/Fjzc0OP3GPO+HAC7LBSaYwvjwEfrTU29DZ3w9XtXN1P3RkuvZXuz3VwBCLnhvBwpAijPEuLG0LEM77+86YcZj75AQG/BBgQ/CgbZYTnDIDsb4If6+pERka7MfvDKVVJK1yftXH1zjvgjk98Ms585hOAhQxr21qIO0ug5GWx6DYTCUd0K59ylvbQvneLaXQUY501Vh/5ETPmCVBik+r980Jm4oassEL9r9bBgOm4Q8vp6mLJQDDYQ+poyUz0uoAulKXwg8TmWok9kKbotfnipXrwLOJj87MfOkzXYkuXfTocMstyd+C9ASLZ3ukUWRKhc3gFK7/3x7jqL/4CZ/UPojNas+O0WxjO2Q9J0p2nMt1dKHpO/cDoHw7wY51m5gcoFpj3gwmwkFNvlaMaTTFm6TkvMCgSrMbA/rU+1nxb1S4k2Fl00Clr5BzxyXa1mgmL0/OZ0ap8QT2SSEJkB5GfqkZZi3pzTd5i9b68qdsRwBq2N6MPYzDkyFxc3HtN8JznqPy9gacRHA48CXo287fpI/ZO0bYOpxlk94fJX5TyMoWXjb25XrtorBk9KfEyHZZZl5O5ASM/pq2yofcW9RgOvS29i+huZGmlvl6LHP2Ac7O0YnQ5MndxRX6U29BW62ZJXXyIs1Xv73wKeLy/NUKVFzBJppg1MGhj7J/RcBYRxhRsozTqsMqAg0mBa7t7cMYjH4Xb/IfnA9vbONYuUCzuxHp/gG2dLsqJqysx45rWJaYV0/0KHZqhIjLzYV6g5tvXlPZa2ZDDuLjPNhlOTiygkJn3CqrUz8vsNByFO78PNoyuFNiozifjUTErAjeltmG9T9IUbrSmKYX6m3DZhs0le0iPJRu1WKGsSownExtIRFZJEanVA2nRzgPdgM+3JdG0lHYTV1yNK1/6WpRf+BJaKzdgR1ah4jxfA1cXzk/kjGyUvVc43errfRtbz5SUigUO+z8dSM38AJ23YYp+t4fr11ZxeDyxGs1ylmNn2sb2CVOgCqmlioTMqan+rc+Xv5t3mTY7Ngsv3RN0VnHefU6C0shUqOmj8ajV/HLX45kR2AoHZnng3OIjPQM+1u4MOL1O0M8AdnKaoNOjaY+b9wNMm5TX/dw2FcrP6K2b1FSjJA28guFD1p5mllTq5HAEiElV7L/T9PFvsblNOjym+YFLoc23T1GgensJfnQcMhKlNBLEpsQFBgffC4id6HtlXMHdYqNPFSKbm09g22OvqwYMDJIWVjpnYO95e3DPj7wTOO9MHDo2QtHZjin7KgmgSYUomiJjZpDGKPMUWZSjTZ0pazGFq8OHGt9QBSLlSWiPHwZqDIaY2nJ5tcCJFVYmudV+MZGzXgzreqFnX5gWh/U5FR61sXxNNjIaXCzSI6wHNk7MjrHwLhtugtNoMjazQ9cj6gYeEyCLPLerQ2qGdP56Nx0Ag0PAl7+KK/7jG4CvfRPt4SqWUtrnkFFy38zZdbvHdmUL63y36prfiR7ubrlRkuJYlmPUbuHAcB376Y7DTpC8wNl5D60RRzOyRdCqpYiiEnFKX8AK1OZOyNTZuUGSwae9GcHPyU+o0SPASdISeQAkcCUcXGROzg4QLZILjQzoBmz1QccWS/oiPaCL9jQTxEeLpvmTnIYSGgeodgLbMeN7eKXzYxZBSyur+bmWNlezm01eI+jNansOpNQFYnM6SFgYezsjPixCNLaXMz5c2mwdH5Y2u5SYkR/BMxn3vTECnV683vAWBr8TPYomUYF+uogrzz0TF/33twI/cUesrNIzcgHlsESUsHmSjkoTFGxlKzJURRtGh/CkJPjRNaYub9TgEGKOentDllevM2AT+AkgFSEyizxue5vAr9E+eRcMtZuE0hLRx+rtVV1vHvyYZzP64/NidLmDuXHh4GIXwQXgxxx9ODDwYzTBNJjbMQ9+5hnG22QADA8BH/kYvvHqP0T38quwDWN0I+e2kTOopNzjR+C36fHNeuE6Vae9Ltbi0ga/H/K8+PYixfa0he64Ro8257wgVSMkUY04TywdHozZs2kxvSn4nbTEg5+P/FzE5iI3avqMoLDIj8+TxXWs7gbws0hPGsEbg59Flk2k53V91g7n6oYmpDbxtB+X6Ts8rAfZTEv9RZcC2i3AbzaDIwA/z+puBn4GnorsNgE/Fz3KvfmHBfxy9KMeLj9jO+7+jv8X+HcPwHhSYFTmmDDzyjMMMDAnIY6QYIdHXPRMdlZY47gHP2Z847H9D7NPBk4MfljXI26EXIAySb6fjG7Y3iZegJnicTs81N4m8AuLhVxpaFYagl84b0N1uFAGo+HjphdjTcUPRQr99qn8Npddj3+T4RDrgz5GvGImie08a3ROUov8rB6oJnXmW6N1oFzFkT/8Y1zxpndh575DWM4qZOUACZfjqn8Eflte2G1yXFxgtRqjInGwrYP9o3VcR2EARAAAIABJREFUsTY0acIZ7RhnFl3vBzhBOVwz2UuLNbSEM5KYFrt02sDPO6sw5SVAudkdDvAMjCwKdOBnxgcGfi59Tayjw6esm4BfxDEF3gF6A/jxCucjTNlfOV0ge4t96u3HrNqh40ssLLNQ1B0xfG10et6NubGfd+luE/ndTPAzVpdWVkHkF4IfP2/q0+Zbc+Q3jXIM0cGlSz1c8JoXYvkXHg8U27HCYHhU2SyPMp1a2SRDibxdIM45RNyDHxt8aZxA0fRoZAA2P3+XfxMzwgguzFD5OhUkDJIUDer1m+zt1dDy+chPK1X7mgqQXLHoZRUWw43hY0pgVHw0SYoIjTTdMBGuAT9XVMR4TB3QEGOmE7SkSZ0OMEsztLwMpiEo2CBO04LRMVz1n16DI+/5KM46uobtbOsYrZolu7RoP4r8tsI/RmoFVqcDKrnQXtqOY3GJSw8fwXWM5xJgRyfCmVkHuycp8vUhqmpkYldj18ifW23WCZzlqWetZ9atkdpgqSYSs2jMASD9/hwZ4qIzzfRo/PvM/WPrtNe5xnhiw+7lIONF0ewcoa7Q+nydf6Grlrh+3pLjPZni0hNN6aiGEM2Bn70uqYt0fo142aW91K5J1hKmvY2Xn+8Ekb2V0t6YF3Dr/Lj1pb0lMkzjLr7Ta6Pzfz0et3vu/w3sOgdrw4rDA01mVcUcYzS2yYlZK0NUdEmhILdCvEszzD1wMmnAT5phcQ9idBX5hZmm+AXNGhI/oY6z40Z+0+m0DkXIWkjsqiK4UBkvwoP3IcWsjeUGhZKUsPuDy4i4sGPRnHSZ/VaYlmSDSru3YDB2NDcjPxIeBdOlkPDggXPDtfjGb74MySe/iLNXB+hmJarxGjiagsEhAxITAXskzEh4/KjmZ2hovhsEKI4sZBcNSkyyDGutBHvrAfau0y0b2Nma+QFSBxiNOQTJmaCaXRh/SNX8JDsxmUvGyTSu7kewM8Dj34URHq6WR/DzvblN14dLe7cCP9fX66yR7H323hn46fNcCmxDS5zFvcCPvabeeNTAz6ejaj1rwCskOm4C/KzDY5O0d4ORqT4nqPndmsHPpkInPVzRaWH1EffD3V72G8Bt74hRlYB0o01wq0aIYmZhlLTENnkwiQo/Lc6RkWXtMkM1WYRYI45BjQ0iOxTlMTudJ1bDS/1xzUxXV1drERdybREbG65U+r9QtiLjA6GupDBCbrW+heAqWYzJaWiBxQKyMUiMNNz0LRdV1DMJTcjOaYYEKwcsFl/2TXzxRS/Brq9dgbPWR0gT2ukMwcCBxyLTMlOqB+DXdCf4QOBEC7639uVYdhnSaLJVWO2rzxOYv0Ovi8NpjWuGfVw7cj3D9AM8t9vDrnLmB5gZdzpywGdZrwcZ1d8Efqz5FRxO7thdB35O92dKdILfJmlvCH7zaW8DfkaMML0WIyxZjUt7NdPDOkAa8NPoSdrQB+BnVvSuZ7exnxfL24icHdtrshbvxGx/B+AXpr2bgh+HnPu099YMfs4DsMDeXhfXXXQn3Ou3/yNw17sBrZ793lS5MOWNfWMBpS5D41dT5HUBjrRkny8HagnM5s8pBVTzhioCSJXl5lti5wF0s3M1uuGGG2q1ohHE+J+gJUaWIafS2pBtUW/vPKGhaFAi6fBDlUpr3m/KdESaK7bUtQoUrVaT2TIaZI2Px+yI6fBwhJLiUXYucD4wwe8bX8Elv/4SnHfFIezqm98EppigyCNMxm54ivOlc9Svm48b3P4Ns73Ud60xEo6BLoGL0v2ywrAqMSgog8nx3dE69q27suyexRh7kh46a2XjBziq1/zB68HP6/Ca9jZqxFh/8/8JfiZMZt3P2t0ik8U4S6vAtt4iOjf9rdEJygqr6R8m0CWocoKnizAFmDbHmZGfT3vdZDfH+JLRtbTX2tN82qu01fR34ewNL26WVMWzvc6clLo915sr63uXIvtpbTau0g0wn8lcHPFhRgrUEt6K017n/5LiYLeHKy84Bxe/6pXAve7NQb9Ai/yuv96wOwhTDMdDrFltjzFjgZSdIzF1u645Yj66E6mhbrKNff10dSqb1rZ5rz+V6VZWVraMUSKKnBW5hYJl1fU2MxAM3VOlw+EnCDhZoNxsORkUSAZjIW3kGB3KWtqdDnKmScHNkJ0CxtEYqysrNhiZ/7lMj60yn/wo/ufr34g9Vx3Gjj5nVAwN/lpFgpopDa8+lvo6yEsIqB4Qbef+EGj9TjQC3crROvQDHCy0cNmRVVzPITYt4OxOF8vTFItrFTqsK2QTc3O20oaP3mlJb2BkrCvBzxEe/F+a1q8AZS9uiFG8EfwM7Hza21jZ+2iuGWQuUwR2f0SoLHL0n+f1g0yxNSidjfNGitioROff5wiHKRKL/LxVlW9PMwAzk1Lv49eAmZe6SNNn4OZMShX5ObD7HsBPUhdGg4HUReq6UyFiPtHj46aXi0D3vvHiTlxxxk7c9QW/Bjz+cUC3B3TbGJilFUXmrD+VWB+sY8B9Yx5/qdlj8WfhbxKOqVB2KDwSEyz+QXW9kH8IDVbCrjD6/W11s6HlYUipcFHGo+rd5QqU8oaWVsrJlbPz/RvkLMFy/ByJGZUaE9jsS8UxWu02cnYHeNshRn08IPjFRoMh+mtrVmzPeEVn7+DaMeAD78HX//At2HP9Cpa5Y6MxxtUUeR5jOq6cGt3awGbgZ5ad/qjSEKOb/qF/+N7R+AFSpeKdPGZta84PsJ8nWMki7J2OsH/gRtzsaWU4J11Ee0oQWXOqf3b2pK5Dx/p7qf1jTbHV9sDnALC0Wl0IfslNgp8zQ52xvRt6hovEwK9hkAPw08hMDlSaBz/XYTFBMuS9fPqczm8GXqcA/MLhRar5hWnvrRr8nGHBqLuIqxeXcJdnPxt4+i8Cy8uou22MzV2IinjWqqZYH/UxtnoxSxBUclRWm+f5KBmcOIRQZaLILwzSwjRX4ysbwwrrTKoNV26yvU1AFK4wJDVC4NNKxbJI5qIwk8sxVVYqPZ/2ksAI3Zr1ZZmWMO21k8fPjOCyLEwTUCfDEfpr64ir2hqiKVVoHzmI1bf9Eb775+/CuYcHWLaBHnQsntj5wWONXR7mfOK1gQmjFT/GUpGfhnD/8MHb8b+RptmRENrKD3DCGs1CF4ejCles9HGQA6g5Fa7dwVKWo5iOrD824YwG/oZ5jpQ7P3JWSBHTT9+h0YAff2OTu/h6nSyurCXtxpHfjUTOgWEC0966CGaGiCH2kZ8BsWb5WruPi/zMUoppL/v/PNsrwmODqNl78zWpq/X9ity4GZHfZuAXEh63cvBj4tQvWtjbWsQdnvY0xL/2LGDPWSjbHQPGwrwyOetlgsF4iMmI0pcY05ptsTUy6kbZVpfnW7o1h1b10g6LNJUJy3ymSVwi+B038mPaG5oMhC1lXDFRdT4NVW8vI7kwFFUXh+xpwjYUgSaBj8ts6NPz3RwZTxxvaqhan1Vp6M46LTEeDK3ml9PKiPn+9ddi/x+8ATf81Qdx7uoYC+MRkiLGeDQ15wl2FtE3jO0HYeSHyFmz/1sHP/2u6u3kRC3rUgv8ABm92QiodgtrSYy9gzXs4zXGdIAFdrfa1gdMap1GAQaCaeqYec3l8GSEa1dz4OYIijl/v5sLfiZe9mkzB7BL6iIDVPoD+ppfQ3rw4hekvYz8zMHllgK/raQut3Lwo6/GepxgX7qAMx/zGPRe8VIbZzlu92wcwoInK+tojOF4ZG5L5j1cRebKRJeYLHGjKuZH0yoDDLvNwkBN+MTgaN4NRprk44If2d4QpCR10QcLDEONjVas94TgqR7fkDFWVKiwdMO9l7TYNvi2NS7bsD9VbcVhAh6L8YwAeWJZZ8iVl+Pa//oq9P/+49izNkY26CPPI/Qntc22NmKk5FT4xINfbTW/H4HfxojQ+QHC+wG6LEXWRoRDcsBRlCNa6OFgPcHVq6s47Ke87ikKLCQpWhmnNbieawJgwYO5VTixYGNswOE1jsBwQ4xC0bMnPOYiP9eutjHt3SB1Ia0/L3Xx3SQW/hNQWfJg7cldSW0befE095a+3Foc0yu2t+nw8EakJxz5aa5v0OGxQeTMLiUvkbnV1fx4yhL8auBouojiQQ/Gzte9Erjd+ThadDCaVtgZZaanHCcTk7Nx+p+BH/0j7Rhy/ePCjZD1DXEmxJqgI9dAU7d5jLopxjeaTCYN+IWsrnR+RE6TMHiVvB6rj05sr7R8XE5tKur40GtyfBEw+oDYmZ7KEIG1GH8zFT4rSpMJFnsLSBnxDUeIeVXnFeXSf8V3eaX5p8/hrLUxsN5HUUQYTmvrNaXMJZnEiDdEfvTr+VHkp30si6pmTCUxQrM6jIknfuTgoNV+XWKQZhh2cuybDHFgMALzguX/n703AbfsLKuE1573me5cU1KVkIRAEgY1IODUiuCAhgdtQRFRcejffnBAoEUmA8GQFsEm4NCA/gqI2qit/+/jRKMiaJNWphADknmoUJWqunXHM+/pf9b7fe++3z2591aRUFTVn3vynNy65+69zz777L32O6x3LQCznWm009QIWPIk9+ib6svkhnRybepb8sZmVZ3NuBsbE4wEdwY/d7Z3kucnVJeJhodOeNSRn3BxDPiJiAa7vXyOjBafzNx+hcBv02zveQ5+vM5oDtiPpjD86qtx6Dd+FcXll+BYGCGvfMzmPoI8QxYVUs9v+CRIBSJ4ytlfDiPwpqn9AO0/EDP038QaZpOuloACoCuIoBjlkqR39O3VCQ9eDEpM1qkMTmqwYOiiMf+mdT1FXZdxzTdW60qtFeqOukKnGm26zVbO9boSNHJ3Zso1GmNhdg4BIz6qbPBC4oq33ox/e/XL0Pz0p3FwWKLo9pE2PAxEuw5IQg/BiFp3PtjBNGnuLvi5wFdIxG3UOpSboKbuygJKggTeqMSwykG334o8QL/AyV4Xa0WBJoCpIMJ0q4V2kiKhuosVD4hTC2wW8Jj2ivCBRH4JSio5CwCePvhJI0MnPMTgyIKfrffV3WVrdiR0F0fYQLqJjFCpB+lMeBgfDiNs8OWO/LYVNjiPwU/UYKgCzaZHNIXFyx6Hx/32jRhdcRmOsvRAf51BKcbsRVKh2WwgpYQZAmRag7em5a51pTvDS5zQTvBWDBJthmzl28sga3p6etvC9ybfXq3f8c25M5yZq0HKQWK3qaGhqaaqfCcVNuC/XfrMpMS9kJt5soUmBO4NBhI10rGeoCdephRUHI0wv7Ag3L5qODYUBnboPv0J/NurXoapz92KA0WAca+PdpPS2JkMjsS8s4ieH/lIpsgn5uUeC7DmmDzau70CfkIBMm5mEo3Tu8EaIvmcshlVIAEplrlMHyvjEfrk55HcurxUW122ghDzU1OYSZtI+A3mJUSxmfO3JCPHIUpSW2ScTdNe6vkp+FlBUxmPMzVBRopG388IIci66g4nyjG+pMW+0mIERK2QgvX3kFqfvflR2EDBjxL2vs72UmaerIO8NCrMouRMMLSjbUpf4TkpDQ9jTK5Ul1rmaqJb7FkdwG0lrTLqAZqmiytpdT5QXaRhxsivArJoCl+88CCe+Lu/gfyqx+LBKEHY7KA14MTVGHlUodFqoBkwcPGQiUL0hrycBlrEIOUYawRH8NN6oEaEGlARq5RzrCU7HchQi93t0G+Tnp8bwakKqhKbFeS4jAt+Ws9zFVhVqn4y8uMySn4WsBRk4xgGO3JAdzTEaJzLRRhRfZknkkf14QpRh76dHpos5vGEZXb8kY/g9p//GVxw5IuoegPp7EaGOCR3dgNsalipcpbmULjgt+2t4VHwB7fxU5cbrFz95huEsf4UIR5+J76HYeijn6Y4sr6GJd5s2AWemca+5gymC5oisXNCL4+Kdl5AJ8HILzEuMzTjCMHUjKhrM0VVT4+N2V6dA1bfDyuEIDaVlk5TS9wbIYXatU0BUIQSjJKz1B7N3U/ODelEU9hABEqNEKnciPPCGA0xwxiPRexUZnZd8KsNjDYkrUQK34qZCmhaGXzRAVQh1HNUzPRhn+ZWK3PIc6K9gDs6HXzNb74VePpTsN5oYb300aaIcFUhi41peTuIjK2lTLZWCGT4wAgbcFRNp8Y0aOLrOtvrZppu44PrcTnNUJWBwuVPO+11wY87oaZBulH9+2T6ulPaqwdWO8Gav5sZXbqOG4Bjga47pvIq1XBpoVeJGxbNaDK/QjjdkJp1x+fcGrlYFfDhv8PhV7wM+498UaJDwmlsQVVEE4xq5cP+bndX3PkIjIIA65QtSmIsDns4MeSoO3Dx3B5c2JxDklUMsi34xUA7BhqBOOdJJspxN6v2Qh8Ho8+3MZ5mtPxMxCeRoKRSfKo3MGuJDv9PZOut2IFsy/L7pN63AX5seAj4sWlGYKJpuRKcFeiE4mKl7FWN2aHEiOERVVtIhs4pbLAhca8KLiZ9dlRhrIERI8xzScb+kZznzM2Y9o4b07hzqoOvfeevAF//dAyabXQRISxYcqJ7oC/g1wljsUfdZAbD8dMskwhOBh5sf0EnOjTycwMsbWa4Axe6notTO872asNDIzid2FCeDHfI7cTwQMlcrvXYJJgpbUXn8JTHpw0Pt2Os60nTgycl77BUbwkgs6V5RkctIOJEPXPXwEfmlfDasQzTT3MwvkfHqwr4m7/Bfa/9RRw4egQZ79IW/FSvbRf8Hslpfep1SR8aBRGqZhNrHvUA17DEWeHIx765vZhrdNBCgNQLzEghO1DNSDxeqwgYkdnfaMELjKOb6c5a0QKhqljwq1NkoxTDlFn1/EQSy9YRDZ/P+naIMrQ1MWJ+pRqQEvabzICMATUZKhn9Me2lqAajNqGmjK2fh0N2tkrPMpvLC9WCXx35kT4jHeKNsThX2VnNj8z654aHx6m/6e2XIPiNWeqK27hregpP/2/XA9/6zRi3OhgGqdhIEPzGCW1NfbT8UJwB+Z8AmGfmel2pesUNNwrUsVnz9W0ENMobdknRbkq8lZdQHZB1u13h+elTwU+Ljm4tTwFSBRA0t3ZDUM27tSvs7qhOgdQ7x04P77QEuDhALg7stE0MkJakqBhp9FGZIY+A4bCPNg9ebwh/WCD/q7/GA9e/EQcePCodYY7KsW1uTRocc+1H8vXurrvdERDXkCBCj5FTGqPqNHFk2MP9dNOLgAP79uHg7F50vAjJiKDCem0AzLSAZohBVSBJGqIsY8BPR97sOJw0MKwStK35kbpCsNywvjRqzawbbwgZMJW2svga8REY1cRIIj9GpWVtSCT+GQQ+qftpnc+Cn4KZTYHF80NkqDIEVuZeDZBUrVmjRvX/NUIJJjqs3dsIrpSxP8vubY/kDJcySOxj1Wvh3pkZPOUtbwC++zuA1hRyylfxMIGWCaVQXegMSL8ZjrYp+ClWuIwSqT2TkmS/KxejtJw22YhVrHIpLjt6eJDkrG+gG9WOrtb23IOjVBYVHnT/pqmt2tBNHlR3LE6AU60DfQ95EsFPYkRhgsQLOKhh5FisaXYfnO1dMZHEMEM0rjD8y7/EF294Ey48fky4gJPgR76ZKPfuPs7QEaCIaYhuSf+PEOn8HJa8Arcvn8SDzBA6IQ4euBB7Gx3sKRPElDbnnrQaEgEyoicVRmZvHwJ+Vpm5tqykcAHB0FpXWg5fab08jHCB0e5jE0S6xzrZwchPutqm1FJnOVVpanzyNFGfdHsJbipGKhMdprnh+vMWYmCUwZfU2Hh6iAx+XSM0Bkh111jqgGYbXE4EOujexobHeQx+/EK9RoyTWYz75+fwVb/8GvjP/x6g2UEVt0zZwwP6XoWsyOAN6V9MCSv7PaCULNJtargnq9LmXAMjBT3tBKsogstXVvBcXV3d9twXYQMFP3e8TRnXLolQQ06Xca1psJ5Q3JHJ2V59d0aMqtjK5XkvpjsW5Q7zJETUaCAKEkTwQN09rQvwjtEvR1hdWUIniNAcFQgzYPgXf4HDb74OBxePW3ItJTlNQVsmFXbB7wyBntmsFK3hISB4FZSsBMZpjG4zxgP+WCSx/GaMvTMLuKS9gPmgiUTmOq29JDtbVs/P1PRcVZfN4Gd4ftbQSBzbrGS9/Sl6fTTYtmrSm0zLBfwcLZ/KyKURCA34baS8UgcUnw1jWCREaCU68yejQ53NtTU/giUzDzE+krTZqLgYgyNrcekou0jkJ+BJgDQNERM5clLmNN3bHLbCGf2ST7FxRnVRM8bxYYDDC/O46tr/gsaLfgBoUtaqXQcwBL9xPq7BT7yepfFo0l5X2EBxRtNfAiBxw1V5docpGGxN4hS3QbzZUdXFFTZQEQMCkzofuYCoyKogpmrNuh53blLYQFNjReJNKs/C+GH3r0Aeh4hbTSQeSRJAzKNqv2BGb4NqbMDPj9DKSniDHN0/+3Mcecv1OLS0uAn8ytJEGCTa7kZ+Z+7SUFWYOE4QjEoMCAaMARfmsJh6uHfcxX2jHsJOEwdm9uLg1AL2+k2kFPbgWAkjtYbR89uo99l0VURQnTog016VvGL0Z9Na4Q1q2kt5fVVu1maHdFbsU8bbjH+HEPoJNKwr23RXRA3YKCtylLZR4Yl1pUZ+rP1ZAyPp3DLyMyC5kfYaEFQDI6Pn5/j7Wh9gkzaf/+DHZkdK0nvfwxf37sHlr3kZpn70xXwRaEwZnw5Gfr4BPwwI9hTANWrgBD+CoIIfX9NgTBscBD/ihoKfAh/PbMUb5QC6zdfTmu1VcrOCmBYaXbUETYkVUTWC00IjX3clrbYiQHPHSINRdWixfahKjItcIr+k3Rbw45SAG/nx4I29HKvLS2h7AdJBBq87wsk/+RMs3vhWAT/OldLZjan0LvidOcBzt0wxhHFMa0sgzT1EHKj2zEjZsJ1gvZPg08tHsRb5iFttXDC/DxfE05jOArQ5T0caTFIZPT7W+0R6yur3KdfPmhDV9pXWk9fV/6NFptT8rEdv3fTgsjX4baS9BgBNw0Oaanxa5zYZf3PBzklj62VsmsvfDfiZbi8jSI5ymchPTc8dPb96vreQyI9agL6VxDpfIz8Bv3aKB7sVju7fh8te9TOY+rEfETFTF/wGJEPTapaycwQ/UtAYqdMLuqpqawyZ9hI/VNNY5UOJzGpa7oKfqsEoUH5J4Hfs2LFKndK5cb6xiplyg1t1S9QxiUBGDo47huKKmbqtaQVH12xEOD5FTjtsaXiEdGkKmwb8eDtg9Cdy9AXGfoH11RU0Kw8tpk79DCfe9z6s/uaNOHjyhHC0WPMTQgPTGfqP+h4q3rl3H2fkCBD8hqHJbDgLHFUeAlKRrFvbMA3R3TOFO/ureGDURdRo4dDsPhxqzksNkKkybb0E/Fi7q7u1Kn+v3V87H2xrfpSmp88v6398lhy/FP6f0+G1hkoCqJpCyFHYaIgR/JjCSqorYGhqfnXdznruGhKyVX+hZ6ekuQboPDEtN+CnPD+q3AjXj8CpuoAy48uanwFaET8VgDTgKWkzQZhiu6xPiqvh9o9zhacqgqVpiDW0cFujIWlv+4d+AJhboGQBfF6rPE/4HA9R9gZiGuX7RoyA6s4sWSjmbDXFoTQYNSlSUCRWzczM1PjD6FFTZm2q7ljzW1tbExl7blDDyk2zt063xRU90M4twdFdT2t/3Al+EI0qNX9364shx6DKAllVYhR44rcQeCGC0kNIz1ieDJ4n3V6vEWI07EvaG5JW3htj5b3vw+Lbf3UX/M4ItJ16o5r28vZCJRhO5UR+aADQZ1QXoccLYyrFYW+MY4M+kqiBS/ZciIPxtEjnB61YMmBhGYh/r53OENl5D6CqkJCWLYlZANDYYzJdLnx6BluzdL7O9RgtKviJz7Or3b2R+tY80y3Bj0DoGhfZaQ8bITJSk3oeIz9pYJhmBmuIrAHW4CfgaLfjcAGNwbmhuzBFFn3B8xD8JEaLfaxXLXyhkQr4TdHFbW4PhlUg3V7e1AYhLQ9KxNLtJQspFA3PQuSuNp9rClzSFwiMiZnqDrhRn0Z5ij86+6sYo5iz3Zkswgaa7rpvoLwbbRVr+1g7wW6R0aXJqNyVjsq5O+JOeEh7W2CaAMc7Q4VRUSDLOFtZIs6owEIOdIHcr5DOtFCVOVoyZF8B6yOsvfe9OPbW/4pDu5HfqZHqDCwhs53WIGrMRqrvwWdZgjcoL4boijGim+3geOrhvmEXS9kYzXYHB6b3YKbZRoNy54ygpO6TICK/jwAoEwAlgnbHgp/K3LObu1HzK3xvI/Ij+Ilis013xUuYqbgWj23kJ8009e61nTUBQI38NMpjCqwS9DaSIyDyYuRP2+2VtFfUnE3DQ5ok2h2WyM9OiOi4nLXAZPRnwJP8VhP5ScZCype1d9juazuXIr8q9rFWNnFbs4ErXv8KzPzA9wEz8zLh4eee8PxGsYcgDg1VTSSXtGPDj83r3kjduU0N/eyusIG+ppijKs861aE1Q02bd5zw2M60XAUE5XSxyqiKwDoz59b1dDnuhNvUkJPYWldqE0XDU6EVyOiRh7FXCcl5RCfscYFG5SP2Q2SsBxL85mh2XCJlYpuVwPoQa+9/P4796g04tLib9p4BbDvtTcqomw8UFAsN+L0FaFYEMBqiT8vF3W8n6E838cVsIObojXYHhy44iE6cIKZxJukOIdU7EuMoZ6aw4TeaTh2QYGpmeQXkotBGfp78LuZXtuFBAKzETtNGkHXKaylUKuRAoOKjBj+HrkIwrJ3dFPxMWkyqC38GFhxN5Ge4ggKKBDwCpAt+drytdolTAyTZnon8zjfwk2GNKBTwu73ZxONf/3JM/cfnoZiexXoVIioD6XmMEg8UuZjiHLciN495QF2/DRaIqy+g2aiOt7kNV40OiTfaCXbH25SvvOOEx3bgxw2qBLSSBwliOnKipuVuGquoS/Dj+hq28gNxOe3o8KcgNwvEPPFocedX6I3HGAxG4r3R8kIkIotTYowCCYmxKNHk0aYSR2+M3gf+AEdueNMu+J2FOMccAAAgAElEQVQ2TJ2JBc34Em9eogkYGjHTBkIEFcFvBugPUNCweu88FiMP96wtYc0r0Zqawp72DFpxihZFUZn2iicwlYM49cEmiE1jrepLSSd6sbq0VJcgQBl4UvPjeSSgqBMdQqkhkNqHlNGsnZ8LfsLUnaz5cTSB9TmTnhpvXQNoQnK26a3POeBsbHl+pjPsF8YBTsjSdgKkBlFJfUmvMdsVSk0NfsZc63yK/Hg50pyeae9d7baAX+t512DcmZbxttSLkdOTO/EQpTGm6emiNDYe39Cvwc+1vNXSG7FDwU/uUdbiUktwLvPEDcCUc3xakZ9koGJAbcJRVXXhDulImtbz+Dt3SJshmi7rmIoKG/B1d/xNOzN15KcdN56PFEXMxhj0R6iyAikjvyCUtGpQjJEw8vMqtJlKUdFlUCD/kz/B3b/0Wly0G/mdCVQ7jW1K2A6yKtm04g2MhkIEIDpzBSSrU8WDJ3yUoIhCDDpN9JoRvpj1cWJtDXtn5jHVamO63UFCS8uKij6+nFtGt5HigtoBDiDgp9QWUXUxDm3K8zORn6G2mMjPgp9xVrcXnhUqJOgxixDCmaG8SOorHV6Cn+X41bU6y/Njk87O+cqEktTsDNFZ1KGZ+rr8PpcnWMvgm6ZHxYaHBT8Sgk3kZ+qn7nTU5JdxrqS9PKRUAOp5bdw7PS3g17zmORhNzaDnxYirUCI/gh/Fbad4Lrgj90R7TrmOONf/UC4fP/dOEvfuepPgR5w6bUkrF8R0GoNRnDswLIGa7QK70jMachKJXTqLuipxPf6bH0T19+XOyiIvU2O/wqDIjcFJXiKmVDoNjFChb8GP57SA35CpcYXiT/8n7nrdq3fB7zRg6swswk5FiIqm5+K0bEyVK44qJqFEBIwKW62OGFVT2bdsN1HNTeNkUOLo+iqyokKr1cJMZwqttIk4iBAFkaTA9AKpyAcT8AvFBJsplnR7bWdX3oPEZnZ7SXkRorOhtRD8JCKkHo2Cn5VVlzRXWNr8ycIlnf60E2siPOH42fRWZK4sH5AMAkNqzhCyc1uTlA2njzxBpr1S+5N02Ki81NGjjLhZAdWM0u6ZkW8rjN7q+QR+Qspg4OK1cXhuTsAvueY5yDrT6PtJLWwgkV9sVF3Y6a2FDVgrJtvDevtolliPwPq+YIbixuR5THzSabNJMVPi1I5p73g8loaHAJDU4IyktDY8tLCoc3YKfipNpbwcnc/THFwJ0C74qSCCLksNOSGNyt2jAs1yctIPCspdi8EdsrLAMM/QnG2L/A2H5MkVIvj1/vRPcd8bXo/HnDghw+QhWHBnsGA6SHIwCkN7cdVd+DeJb3cFXx4hJir46cEU4gOqyMc4DZGHPoJGKuAYezGCKEWZxBgnEUatRHxBbv/iEUTNJtqtNjrtNlqNJqIolsjRpC6R3Gylu6vE5Vq5hYIYfFJp3DQ7JPIjxYmEZ2ulqeAn4mYCerbZIXmU6nc5fD9LZ6kjP6nj2fE2Njs0TeU5ZwUOcnr9SsPDeoNY1Zca9LR2aGuChuRsVF8kjSawSsdcAdBkYNtFf3rqnm1rS1YWGPkNghncNz+PK679L4iu+Q5Je4ec6SYlgJFfSGsJX65f/mfc/SqU5PmhrDu6rm6ARnLEGtcH3GWUECx19E3Lcy5PkOW57R5iXakLu0RBnbdzFV00JXY7uipBo/m4O+HB5d0CpubramBkGPYGcHlXZzoTyqynVXyxXCfaIlJOnydJWFRImWr1hhj+88dw+LprMX/H7ZjlRVJkyChQGQLrYmxuyLch1Tkt14vxCQcOjeKLSTN2Hw/3CDCiMseWRFXzn9XOS41SCz04qMCyUaMLUYmwaYRRkqCcm8e9J09irddFe3oKc3sWxMKUwrWs+ZbjDGmcICSHi+cIswWx+4oAGtxzGabBrPfZlJf/Fp1CkbJi51SFbO0NzwVAjQSV+Gzne820h7WytNFfTXKmMxhTXKa3tqEhKaylwZipDjUstzVD5flxm1YPkFFiNegbgQWZOX4II/HhfjFfsfVU1aVozOPWpIGve9evAc/9TpTNFqizlFLTURwTc+QlI14CXYWCGQMbnTnLaia6U2sMbbAq8CveaEDlChrwg05NTRkrDOvYplxBnQzZFvzUvU0jPo30VNTANQN2uymqna/gx/WI2pOzvW4d0RVFEGI0revYlWOt0fo9hEksd3GClBieCHHZw2C9K8xwcRajaflwjPH/uQl3X/sazN/2BSx4PqIik+Iq5ZI4zsxsqTnyEQn4mUiA95lKwM/M/+6C3yO9TgwAboCf0c6jPh/TVU5fiA6fOLVRvWWjgZEnKdbSFoZpgl42wuqgBz+NMbdnXkQoWf+jyAXbIJFNbWsitEpXJalEf5zk0LofAa9k9Gf5g3LeKrBIc2Mi+lOJJBf4atqLpr62FmhTY0lTmdra8Tby9mpVGFFzdigyOjHi6gEKF5C16wGoKC3X3cRXcbajutM5M7jPFDPNGwv49/YUnv7utwPf9WyMkyaGqDBFEqdMbJj6Jq0rx3mFjBEKr/NyjDA0wgZudOdS5Ah6ri+QC44EPaa2bidYgziut6N729LSkjR8NcJTWgoLzgwZ+bqGmW7tTwuNCm6nA3463sZ1hZcDz87fGvAj8CWNRl0PLaoCkdWCU/CjzHjCInZeoPjkJ3DnL71GZOznywoJZzIZfcTAKtWgGRwMN4NfKTITu+B3Oif26S2jguvizmrsAgh+ormn4GcNjGRUzXLxqAMZJ1gNEwRzs5I6HV9bxtpogMZUBzOzs2g2GmjFDakL86ZHlW4jf09fYINhNEVndCmdXlF1MU/JZhn1KZ9MLQskRdkAv/rv2vCoAdBGLFbMQLh6+jdb8xM9PxUoVVUXC4oswwjRWZ92OTVKUvFTToicz+DHKtSgBAbJHO7Zsw9Pec+NwDO/CeOkYawrGRpKtE6lnCGG/ZHUfovAWJuWxVi+V63rudmncvcUa3SU1qXecXm5Ubp6jfbEZWC2vr6+fdq7uLgo7m26subc7OayEK3hpAuQ3AnSYNjY0Ja0AuRk5KfUGE2LNzVDWPgsjGYXT9y4kUrKo51wRmmUwWTcNuz2UIxYOM6FR0ZBEO+Wm3HHG16H1mdvxtwoR4NhtQW/NY7IRR5iSsuxlWwjP4IfIz/OFO9GfqcHbzsvtRGfEPikfeUxCjPgJ7w8oa1YG0khIhvCMlWcs2YbA9JV0ghZ6GF52MdKv4ek1cSePXvRaZoIkBkAZ7epICMRHhsarPNR6VnTXf7k+9mmh0nBN/av7qA6NT/5q6gAUeDUkpyt2IFw9njhqvG47QazJs3urnR2VdKq1gLUDvGGqkstg6/NkzrtNaKp5zX4RUC/AFbDaRy7+BJ89W+/U2Ts87QJDnc0+D9pYWcY06CsP0JGd8U4lewgG/YRR6YRKh3+LUBMaXeKJa4GgeLNVupTBD9K3G+b9jLy08KiUlVcTh43qrm3G1pyowSyunNri7Ouv4cCnn4glZzWAWXO4oqMD48PwS9NEKep1GpMikreE6kPwKDbk2ivHGXG44OzgZ+7FXde/wYkn/wEZrpDtEv2ho2ZBCM/MQwbAqGAHwusFBMxBkYEPzXs+XJAwKN1G6bFYSIswRQLfkIxkZTXkJEFpCTqM40LqQcSEJtt9FgySSP4nRZ6XonF3jqGRYEoSbBnfg/iMEYjZh1QaSs+AnaDqfQs546d6HAiP2l62LRX6X3yHenkBEstxD1rd2DqbqbpobU7gpJGe3VaK42J0srWZwgsn8/o+ZHmsmGFabh+dlpEyNBWzLQWQ2VXOJOa3/ma9lLHold6WAw6WL3iKjz53e8AnnQVilZbKC6izsSD7o8xZNrbHwv4lWEsN0imwoz8dIpjUg+Aa6ufEHFDm6Z6vel6rtKzvKMtw+0Y+VHJWYUJJlNct73sztRNFiDdUJXLaeFSSc7uzmwSJSTBW13V2LGzs5lyZ7cfgNsg0I36A7n708bSLyvhAHq3fwH3XH8d/Js+jumlLqaqXGIPSXsLawA2UvAzDm4KfjQv3633PXLINuDH+xXLIxuprwiUKkFZxtHUmU3Bz4y+sfDtt5rIkhD9gLWjGGUjxspgiBPLy1hY2INWg13gNmKSngXRfEmryQukR7DsgSq6yHibaXTYHdv0U2vaKhxgjK6IiBb4bHQnM7psxonPjFFfVskrRohMW+XvVr2FI3oikmAbGiKFz7RYOYP1pIglSdv6n0SP5zP4keMXBHgw7CB76tfiit/4NeCig6hmZgX8QoJfVSLzR6bhMSrMyLQfChUp8oyup3KJtWOrgRa/L7fBKsG89fjgMsQoN3N11+O6O0Z+nO1Vbo2ip0trcWfm9MTR0RHuKMHMpcq4NUBul0Co29P16h3k7CZTJBvp5ZzxI5VAOrImFWdhmV0/3pFTilkyUqTfKqOGO+/Avb/8BpQf+yfMHF/BdMmJkVwaHmu5Bb+MQ/cm7eVlQj4hL1GC327k98jBT0bQ6hHIDfK+ZwUHGOGJ3p5K1Ov8Lb8/AiRLH82GWFp2/RJ5uwGv00K3LLDS7QsNNE2b6LSm0EibCMNYUl+murwZcjROyBSS8lpZK9vl3QR+Nv3VjKLSup/cBLUGaKY8dEaXoCR6f7V8PcGwrLX7RNJKxE6NmKk2PFTWqga/TQ0PnRAxESGjy/MZ/Pj9j9IUR5sz8L7hG3Dpf/sVjNiAmJ5HlpdIeUP0cgyiTEzKG7w44WMITnZUiHmPmpCq10xUM0cFRjcgcju+Lr5MntFbpdG6jMduh1JPXNKyylu53r3agXFne91uLiNIHUxW0qKm0nxDHW/blJ9L1dp0hIbjEQbDoczzkrYgkjdZhkaSyomecs5Tp0IYVdx3D+5+4+uR/+PHMHtkCbMFfTxyVEFlwI9pb0HwM91emUTYBb9HjnjOFlzw48uFdC2tdp7o7FmxUYKgAJ6mwvbfzZbQQnL6+U6z8xthraInSIp0ahr33v8AoriBZpM8wGk0my0EoRmZIkiRNCvZg4Kf5fkZ2Xpb81Pai3BAjX6c7KWkvuankUErjV2qUlbkXCP4mXldMwFi0uJK7C6trBXLMVYN2pies7NpZe5d60s7HmckrAwIkut6PoMfS3rjZhNHZxYQP/OZuPgtv4x1NimbM2JDG8vkT45RWsps72xovJ8peytZgy0tqKiBNlz1FOPvOt7mSllpD0JFTnU9bYZoNEgazLY1P53tVVTVqIxAp9p7+jflA04KFLhpM//NZog6qBPwFFx1MoSv1bm97e8T5IQ+w9Eh4QWZXeYdmpwvcr3MOJ39A0/GlWUM3/XruPVd78GlvQKzozH643W0WjEGo7EsGZE1Lzwv0mfoN2t4fiG7zbscvy8rEOrGDKSYCYswSYTuYnx1TQPE/HTTYhIyI9H1GyQRsiRGTsPyKEacNnHs+El0ewNMTc9hdmFBlF84+UH6SypkeMvpU8+OuslhZ8XcSNDupGQXrN3xRksAJKiJpJRJQ/VpwM/W8dgQEZl7A34G6MysLjMSJTlLo4SNEBE2MIIHSn0Rf2BZ30SRIoN1Hp+HJJb3mi18Bh6e9spXIv7+/4jx/gtQeQ2srw/QakQYYIRBWqDZbGDWa4jTecYyiVyV5qlCKiqIrEETQY7XPQHQrQdqH8LFm0mSM4OnHSc8yrKUbq+GmBpOcicIfm6oqZHfVqblbk1QOYDclm5DSdNUh3bpB+aNjaz4OBtjOBqZSRNrjylkUtYRORoX0eDIMP/Fl3d9BeXv/y7+6VfeiguPr+PiKEaQ0zciRLc7kjJQzPPfAb+MOlmoEAn4ncdn3RmBrS/XRgVOBPwCprs6m6s1QH4xGgUy7SX3LwlRxSGGcYicN0zyAkmHqTjeFmM4ztEdjODHMabnF5B22gI+NLQKhR1soz+J/FS/T1/fXP+TC0cngTiRIUBoJotc8DPjl86sr+0CS1OkBj8DehvgZ5oehupipaw0+hMvYEuGtlGlAOaX67Cfhe3wClpttfH5qQ6+/jW/CO+534Xe9DxCNJGPCwSRhx6GGDQKNBop5pDAKwOM5TvyjIkZTc2zTLBCucI6ZcbvSmd7FfwUhxQAlUHiUvGIEcQpMla2jfyKoqgm82Ju1CUWKjBqiuualis46hsQ+FhkZDjKD0Kw0xB10hTJpc9wfVVs1aiR76NUmk2zfcrKX1sBbvoYPvu6X0J48+24iAPx1RBRUKFXAO0mUAwIftw6Iz9flEc2g98uAJ6Ja0bBb4PyMhHtibua4edJNMipjyjAOAqRc35XPDtiET5uTc2AEHVieQVroxGSThvt+Tk0kxRNL0TISSGxPZX27sZTP5hGgrYJwrTXnAWs95mn1ABt1CcRXZ3yWmmqOu01yxnHNwqXmjRYZOnF/8OImXIWWJoZquFX1/048VGY9No2Wc7E8f9KbZNNjaVmC/defBBPu/Z1wDO/GStxC0mWijBx7uXoB2MMmgXSJMJClQr4FRQtsVEfyw46jUHMmJzR3crZTbPQSTM1Day4DeLHjqouBD+3eKhApzm4K2bKv2k3V1PX7ciF2kTRkRMlKGoIq18Ot+9yDFXU0GQynpAU+V4kXBNI+YG4LYJrc2UJ+Lu/wWd+811o3Ho3LmCNIe+BBAg6iTWaHsqBzvYGoMk2ybQKfjJbvDvge0auEwU/Nj5Mw8OmvTqZIX4dhgYjAEjwCwMBPo6rUdCUY3FhkiIrOS8cIfN9LA36WBr0ELVbwgNsh8btz7eNs3qSw0YW9cyYk/pKzU+iPwKZSXtlOXZsefFZc6PNsva25qfLCelZqTHs/pq/C/hZHw9KWzHSE2krHZFTsjOBj9Gm9as4I1/CGd8obzghjqQxjj75Cjzlja8HnvF0LCFB0o/QCFMMMMQwLtBrFkiiAAt5hMAzfsxaL+axVxAjbrgPpbboBMhk1shAy+01KJapfsCOae9wOKzBz2VOK7K6aa9u2G0tuzvqdomV9EzA0pqfxF+s/1iHJi5PZNZIUwnWGnVqFEmAJAguLy/j+IkTOHr0KI4fP470xIM4dO+dmLv9Llw9DvEYDtCP1uF7RhySmgnSTRIBD7L+CX5MMkzauwt+X6arwxzSiYdJfZmCiil5XeezNT8RKuDkhwVAK09vpjVoTRlDhrRjY5NQUuuv3UIXJU701tGrCuGEUhIr5ghcECLke1n6lIgYEAClfqzR4EbJWKZRCEBVbiKwTVL2pQHAet7Xpq9a87OTHoYPaABQJjbsPLDb7aVZudgx1LJWVixVwe+8Lr1QMizGPT6w/I1PxdXXvhZ4ylOwFnXQWPcRBSkyb4RBUqDboK92idmBhxgR8iBCaWe1hTe5RcfXDawmNQaUeeKCpWKW4tN2OKUnqkcPD6Wz6DSHTFzYnFlVEfTNlDyokSGByiU6u4II+oHcnVKgY56uoqc0GXnwwQdx7NgxefLfBLiVlRWcPHlSliPC9/p9DEdDjMZjuSDm8gLPAPDsAPiO6X04NMoQ9JbREAckYDyoEDrgJ5Ef1YZRIS4ok++YA3+ZcOBRtxm3YDUBgHLDEZ0DE/kJANaRn6n1VWx0iHeHTYMZKRL0aFcgE0CVUGEIlFSLzhoR8kaCk4MeTiwtYf/8XjTi1DTEKKAgNV5m0kYUtQY/k0rYsTit+RWoKqaftpGhqa6N/oTkzIdGbnYeXTq+ajhkwU+Una3tpUR6yv8jL9UquWwYI5kIU87E8x38EOIOqsw951vwpNf9IvInPglFaw+Srq2zkruZctZ+jAx9TK8ViAsfoyDE2HbblQ/sNkKVFqdRnQZQLg7x32yEKK9Y8UZB85Q8PzUt16hMIzatz9XCo85VzR1S4OJOugZIbi7OyG1xcVGMgwlmhw8fxn333SdP/puRHP9eq7ywQM6TlpQUqkaXBeIkqbW+NlWGfQ/zRYUnA/jeZoRnNRawb60LL1tHR4yU6avIwrRl9ZNX5PkYBxITIOa8aJ327tb9HjZoT1brNx1KipySk2xNxpXmYikwTHmzNETJCZAgREAzcs+CH02QxAy9BChLFLJIDoxbMap2A6vFGEtraxK4UQew02qjQfUXKaIbLUiZILI3cvl8zuSQKRtTTo3Rnx1jk5TWNDlorCXnh9v0sL6+xsPD1vyYulpJKkl7rcm5AcBMlJwZ+ZnU175mI8jzG/jkgKJAgPtbKcIfuAYXvfJlGF1yKdDYi4RqB7x3kKIrQiM5xuiiszxGnFvw403EtrpdLYHJc1HrgZOqLgp+k51gXZ8YsqNp+erqqkx4KPpqzU93hm+sKOzybFStWYnOjNDuuece3HXXXbj33ntx//33SxT3wAMPSBeHaSsBczIKVJpMHYpOfPL6WhJhSiNbpAA9VZS4DMDzWwm+s7GAS4cZ4u4yYmQIE6A/AlKK+mpJxwts5EfwY+RnCM+7j0d4BBQAHxL5WfdR8r7Ed8PQW0Rq3o65jYXSEsl0j8ztCvjx7zbyixPTIY1DeFNt5EmA1Zy8wABRu407770fDSuG2kwbiFj7s6kvwa+2MbXqyG4Zhxce1cEF/OyUBzu+UvcjCV5Izht2ltLgsGDIZYRwbxslpuZnl7cafwQ/dnyl9qdq0HaCxIzVnf3H6SpCTzqsyXFkQIEERxZm0PyJF2DvT/8nDOb2IGzuRdSzny4CRjHQI/iVPXRWxkjZ7Q1CjER305w0BDCWyPSh2Sh/VxqMWldqI5S4xMCJ2elWs73aQd7uKHv07eUb65sR9AhUBKV9+/bV62m4SQBkDe5zn/scbrnlFtx888247bbb5HfW4ZTkrJ1ht3a401c9ydiuwdDScOpCp/N7K89xCMA3BB5e0L4ATwkTNNcW4WVryK3afZukf4tvjEJyS4OI6I96XqccZ//C2WkPRE+PF4hohVJc1JMbl4Bc3fwIRdmlFL0/Y2WoDRJjYG6J0AKG9OowMvZUc2b6POK/Z6Zx74MPYn1tDTNT09i7MC8q0GoGxPRXUmFG+jYqlPokow7xdNaZD87X2hlbSUnJ/bOGREJgNlaqCn7C3RNRDitEKkKm5UaUp6NubHBYpzfh9/HpePK6pppf6W9UBKzt90QGmMGhh0KyHC7fSm7Z+q7MRYOq2rP4RJXhG//s3ai+6nHwDl2KsmrAp6ZcEqFIgT7dGWnCXY3QXh0jGJXIxHPZB5WbuH3ijgt+btdXQWwyEFMuIOksk+DHT8L1TjnbS6AiMZkLaw7NlVVfSzfMyO5jH/sY/v7v/16Aj9HeiRMnBAz1oUIIk12bM/HFpgBmATwdwAvCWTzVCzGbraDNyI+oV9FUegP8iIF0GuOD9IhdkvOZ+FYsnBD0VCTZTlhQvEKEalXZhXSHKBVKi0jQMxpU0yFtiATGl9fo+NllCIaBjywMsBx6GIdBXReO4wgLc/NopKlMUQjgsblFSSzWHzckg6yiM1NfM9u7UU+yqTBpMFaiSlLhOu21Ux+kvBD8LDjW4KfrqF+v5QqK4KkII2yEyOcm+G0O5Xkjo+JyHSVaoZYcEYbBHG6fm8LTPvgOjK+4GOHeC+FXDaBvCO2s93V53QmtaITm6gj+qBCeH93+qOLMhzI63HqdNmA17dXAyuUUT3IA3TOay++Y9rLhoVIxfDNtYKjxEFGVdbm/+qu/wm//9m/jE5/4xCaZe5WX0dSYJ5DupO78TpeYgqUWK92IT6NBd+RFP7iMvQCYB/C1AL6/sx/PCFPMrS8jybuoInqBAi3OudvIbxf8zgzYTW5VYikX/KTuZ0jPJr1VdZcQRZiI5JVEg3xdgI3NEP5O0DNzvIwS2AAR2oyouATICX5ViajTQVGVWFpeQn84MJ4gM9NI2DEmmZ0mYTTAlp+KyHavJfozii515CddYPOs014VMtDxSgIbBQ7sT+n85pbnp5Mfbqprp0Jkeac8cLbBTyN0GXyqI78N8DPfJeXmN75lmRqsgJEfYyWcQ/+rn4DLfufNKA4uIG/PIagaCJnr+j7yBv09SD3jKF+O1jqVcCoMKThrm49acnMFURRPtB/gMkYko7BZmwZrLilas0RiihuYTZ6nXr/fF/BTMiCVT7khhqHssH72s5/FBz7wAfzxH/+xdF9dcCKHhvU8rcG5Ka6aFan95cO97LgdF/y0syxM8KKQ5sblAL4PKb5r/gAOZUME64u0RJEvM+Y1Y0+2XfB7uN/Cl7ZeDX42i9LfJa3V6E8iOZv2cj5XUlxjRCQgqNaUBD4+1ZpSTIoMAOY0uEpSDAlUVsB0tbuO9V4XSSPBwsKC0QCEh4iucKzzkhDtNvnr1HcDAIXtYMffNnP9WAvc4APW5uWq5Wfrg6IIY586E1yDpJCbN47n2QQ/7oULfmavNlDOYKFJdydrg7ymemGKY+kc9nzvd2Pqv74SmG+jHzRo2IHmMJJ7SjetMEhoaVohLoHpsYeg8g2fk983OZe8iTh0F8URV75qKy6yltbkc1hLS31NAVAdJrc6g0XYQP+gOTURmOnsRz7yEdx4442S4hIIecdmcVHzaP4+2bD40i4T525iGfqTpOnJ9Fm5O3K3KEvsDYGFHPhOAM+bvQiPq3LEKyeQeBnixEM1sh9P1CWo6mK+XF4Eu2nvw/22Tr2eBljssAqnzqa+Qj4VpzUCGk2OOP5GcyOr8CLRnlVsZsrLc4xdWpsqGwA1kR/FTIO0iSHnZWmDkCYY5CMscua7yBDFMebn50USTYzRWfvLSwSkzxjhQdvs0NSAjT+T/krUx8u+5vQZK0uCn2mKGF6fav+JLqVDcibJlBMeKoXF9FhTXoUXYd6cdaLB1u16DQInd8+QyM06K3ED93bm8NU/+5/h/dwPo+ok6Fcxij4wNQil7NBteBhQiSxm8zHATBXDC0hytjQoC7fEHte6Us8wjQa1BKegpiUKdW7ToQqFMyU572hdqeBHEOOGtOjIaO/666+XZobKRGv+TNDjzrB7q5GYRn+606cLilpPnOQE6nZUZtHO3AEAACAASURBVEs/lH5o/p3iBJQ6OACCn4/vnr8Qjy9yTK0toVmOkJhmn3ko+NmGCTu9u+B3ahB7uEso+Amh3RobqaOeAmBJD4coQUmCcg1+pp6nhke0vmSEYCI/gqaVrGd6TAewykPQaAGBh2ExRh548lzprWNxeQn79u9HEnHagNTaAAFT09y4A5rzwpgHbf5pUmBReBawM40Kr+YD2k6vgJ1phijhWSc8jIWlmfwwo3KG2+eaFJ074OemuZYDOfHFyxKVyNbq5YTFtIn7D12Ep77+VcD3Pgt5M8HYSzFazTA7jlBmBfqph0FUooo8JGGIKY/gF4OmbjrexujXFTZwx9t4vet42yTtTktsBE2urw++rlHjjqounPDQ+VmuQMLxX//1X+PXf/3XcdNNN1mFXoMgSnjWVJY7476pvjlPeIab/KnCBl/qRaSzebp9bk/RXw9GM44w24jxuDjFM8IGLl1ex94jR3AwG2HeL1DRH8F5Y9PdMl8e7+D1KNSXunO7y5/yCLjgJ/+2Bj2Svkj0ZyK8gmq+7PaKPD0FLq1Pr1V9FvCr014FP+PP61GdO6/gUxYr9DEuxsjYAU4jMURaXl8DNSIbSQPtRhNpEAvoMfpjGiy60OT1bQJA+7sSnC1wifeGkqCZptlpDsPrM8IGAnwuL9DKVknqLHJZJoXUc/JcAz8R+nIaGzw8G8ZPBviM/rVRWj/aamLtGU/HVde9Drj68RglMQovxWBpiNkskvLCICkxCkqUlJeLIrT9RCK/jNeioQHKtajgp8IG2sllUKRNDQ2U3ACIf1f1KU2N3SGNHWd7Gflpk4Mrs5P7C7/wC/jMZz6D2dlZcT/SBsZ2Z7yCkjuXe8qrwy6gNnN8b35I7ixD1ZmZGYlCL7roIrGm27Nnj6Qwc3NzUsvh7zOdDmbbTczwC7n187jn9/8AD/7VX+PCbhcX+B6yQVeaIvUdgTrP9ian1pW70d/pflNf2nIbtXMbKSj4KeXF1vIK4fttgJ9pcmjDw8jTS9qr2oB1U8QaHNDEnpEXwbLdxNgrsToeoowCNKba+PfbbxMNwOn2FJpxamp/7PxyFJKdYM5ACtBZQrON+AQQ3bqfbWzIshQ0tSmviBeomTmjQ3Zy6+6uRoxmeRkhrsVfzfE8N9JejeaqTZQWAT59qkyZjIma6+hwp4Xg+74Hl1z7GuDgvExtZEWE7mIXs0UstdZxVCJT8ItjtMJUar2M03gsjLTphqiJSlrJfcmKHCj4uZ1gzQS5jKvqolNqOqG2I/gx8tOiIMfKXvSiF+Gf//mfaxNhN8d2T3+tvbldWp3b1Todd4Q7qWIGGrER2MghJJBdeeWVAnQKbmyiqIiBG+6yq+PScAT92cnj7fPkIjAcovuHf4Sb3/UeHFhaxt5eH0kxkoNrTzP5scE/M9HsRpfrS7u4d5c+9RHYqm7kUslYVfPp2WIBjZ1cGXPTOWBLcZHIz0Z/rPcZf17K81DQgLVC/s50l/QXPs2/mVrFzQbuO3wYK0srmJ2exYX79iOhGOpghGo4whSnT0TKys73uiAo0V22QYkRmoopzktNkEDHCQ6rBWh4fBtK0KYhwsabiZcE7CYO29kFPxPFmaeJ+gob+cmr4n1NtfYCURijyEuwVOElMbrjEY7umcelr/4vSF74fcDeWawMM8BLEOQBsDJEGobIggKZV6AKgSRNxIuF9VqCX0aLChspqwCKzvdr00OVoYgJrl2GHEvPk+BMSivWs1dBj38nDu1Y8+OEB0GF6e4f/dEf4YYbbpDJDD60ocG/E2yYW+s4m0tmJrgxgiMCcydINbj88svxmMc8RiI3Ah3/ffDgQQE87hCjOW2ecF1Gjxrq6gHge+rrGtK69Bnp7MBHgzpp/TXgf/9vfPT6G7DvyDEcWOminTHtNSRWDdX5uUxovwt+p4avR77EJG/WLaAzgggodippMCdANiY/hOBsQU6Az+X6CR3GXLRUFZGxNd8T3hgnPwh8OQm0HpB7EGuEtW4XvfUeGmkDe6gHGCeoBiM0shIRZamsvmNtZOSkuMacxE56CPiZiSiZ/aVorgXPmsSsStBW8l6TRfc+LGdkTS955Mf54W1BSCt2VdJZKqt0bg3XiAGkvxW8DhMURYkxKUZRiLU8w4mDB/CkN78RwbOfCczO4HhvgEZjBqmfoOqOEEvDqkRe5SgZbpPqZAVGhjJJWCKsSD43QKaBlv5UANOynEaDGvXpcpo9ap/BtdXY6bh4BD9uhB3dV73qVfj4xz9eL09wYn2PYKZKKxolKn9Goz0C2lVXXYVv//ZvxzOf+UwBPUZ+jOSYvmq+7ub2yuXRKJLLKNi5O80PNakvaIqiPrKswlwjhjdcBR48gn955auQ3Pw5PGalj+khxVhN+qL17doXzhYzzv4J+PBO2/N1LRf8pAFC3T5LgamVX1TlWTl/NuqT5ZQIzZqfzOqqiCktCgiAJM/aJy9clIgbDQzGGR48fgK9QR+dqWlzE445cd9Fwu6vlZMn+KmkVa3qonU/iVKMCgwBkJGfNxyZETc7tmbqf4YDaKJJk+4yQal7by5n7qwCoIKfIRtXvgFACXzsfpEcQU1Feqfw5zAK0fM9rPsVhlddgSe+/a3AFY9HLwixnlWYmd2LhA2qEcDxbBPq8uaSIS9yjMeZqC2NTfsfVPUL6dkdhvXTZXwQ6Fy5q0kqi2oQcH1turq1vx0nPAh+jNZIYGbURy6fgp54aOS58dKwOlsEMm1i7N27F1dffTWuueYaPO95z8OBAwfq/JsgqT6cGpayO6ya+wp0BEMNcdXjY7Krw7+rkIKL7kEQYTDIMdtuIA5N9HfXtW/CkT/9f/GEboYOOYs28tv4Uo3Iuv6+W/M7ezAq57+Qlo36spn9nVB+sZSWKrB1P6Zd1qrSXD8ciTOSVRohMk3WJ13jRrx50vu5yHFybRXr/R5a7Q4u3LMXyWAsIheyKYKY7dIGHFWzgPjQyM90gwUkh2MLco7NJTvAVqxUIkl9uBMvmgafdfAzlq70szZTHCZFF1qQafyKsA6vtWEJ9JMIa5zc6DTR+uZvxIHrr0M+vwfdrETuRZiaWRCZxjI31Qvz4M0lRzYaoT+gR0+Fyo9klpuvu9aVW+mDqnUlMUgboZoBEvDc2V5XO4Dv7HKTJ89078SJExVT3h/7sR+TqE9zbFd+XgHH7e5eeumleMELXoAf/dEflcYIQVF5gqzhaSg6+Yb8ADpKx7+xIKkkZgKiC3zcHn/n37WdrfsiB8kLkBc+ktDH1JQPrC9h9IcfxMff8nZctTJAa2UFMcelvFJSIILexkyv/WbPOs/q7IHP2X5nOfQKfDX4Wb0/y+XjFcT0WEnO9RSIBTzp+sp3bKMY/lvODfOzYjmG7mqUz4ojrA37OLG6gmGeo5Uk2N/qIKV8mxVEoIiCuKqRRC+EaEfVWcbZzEwwLzIhTEvkZ+uFygnUFNmVTLPRnksY5sc/u5mHwJyAX+Eb8DNyBRuRn6iCcQIQgYypDdpNGSmMD+3HJd//fOAlL0G/2ZHr0A9TxM0pMeVgbZ3uBOJX7oJffyC+vT4771GMohwjDAO5zlUdSs9L1Rvgte9K3E+6RRL8FDcc2rJshti23UPA79Of/jSe+9zn1qZDEqjaO5YiLN+QgMYdIdj91E/9FH7mZ35G6oKsCWqXhT/5O9dTBzeN8rhd7Qjr9hVkuQw/hNJp3B3msuoLomRGcz/hqFST/lCYmQnhrzwIfOazuPna6zF3612YWVlDxBCcQb1vhAw21Fx2Ue+cAD8FMSUvO0rPWueThkcYCA1G6DC2Y0xv3g1TG+PQJ08BQwt+jOTEGjNEt8wwoiwWe2Trazh54jgO0Rc4DEUOi4rQIj01zsHIT8CPfhy2KM+fNDzS9IqRn681Pzv5IYIJtjHCdK/OcBX8nPT3XAA/XkPG1ZAKK4bYvQn8pBfioaw8rAPoT3ewGPuYueJSHPrplwJf9w1YTtuI/QbCqAHIrLYHmpnzweCP78BSQaGRX8ZGpenw5+UYfugLeG2yqrAjbMQRYg6frtiBSN7R1taaG20lbEDcOKWk1e///u8LkPHBjbgCpcqz06iP4Pb85z8fr3zlK/G0pz2tTmM1Ldaxtq1qd5O6XO74Cv+tkZ92iZXzozU/1/BcThwaXvtNlF6BZsdD3D0GPLiI9be9E0f/6M9xgN0nCr6x5uAZ8Evyyhje7MrXf1mwT28hk13M0914zQe04CdND0toJuhtRH7W7c3KmkmaLJxBFtHtILEAn/FoNp5gJJPlAKWS6Atc5sjiAGUSYYVy+EsnUY6GmEpTTLVaaIbkAVYiQxXkNvKrZe1NWsuojxMeEpUwLR6O6pE3BT6myVWVb+L01W6E5xD4mQIQI2sT+TFDYp3TBT9eKmRUGPDz0ZufxrEImH/y43HRa14NXH4lVhNGz3RXayDzaVtJ9R1TbecQgsBrWaDgFMc4Q56RY2vmuLPKgJ8GSNrccCM4rfe7017K9VMGiNb8tN6nBOidxmu9brdbvfnNb8Y73/lOGWFzU1tlWuuO8AtnofhNb3oTXvKSl0ibmc0Q3Sl3MFkjRdbq1HSY2yGQubxBt8OjYOjyeXRgWSNGLXiag0RfX3aiAsSNCsG4B3DW+H1/iE+88W14PMP14Zq4hJY+rQI5FcKnh6B0ueq7UeDpgtXkco8U/HTKTE5aB/jM+BrrgIGkvaYWaKY/hOoiqa2p9ZnSOcd5jCOYif6Yc9ElLgRGQ4x9D2GnJTSYtdFQSLZhmuCWW29Bq93G7Mw02mmD3mIIxwXSrBRbTHFgk6aFUX2mhJXU85gW88NzsqCWwDddY+0G81jVLprOgXO18c5m2mt8VgyPUsCPUR/HRm29j7uciyo2ZV189L0Ag/kZHA5KTF/9BFx23bXAZVeiFzQQV3TOIYXFQ9ymWAXQH2doxYEIwzJKJhE852gg34pe2nxfFGJmrhgx2exQvdBJbx/FJm2aasCk23GbpNumvSQ5M+p7z3veIxGfprmaxrrNDm6EFJUPfehDeMITnlB7YiogSSpaVRINMsrTMRNFaY3uFCSV2qJptoayWtfj3wmUOk6n6+n78IRkQ3C4soqUR7vIMaCB0Rfuwv956Wtx+bFFNFaPohONRVWC3CKPc4ZjH+EwQEMslSk5S6757uNsHAFV1JPsSrLVDeUWsb6MqQ5imxlsboj4gblw+Hfx+eDrJhXYoG4Q+OQ1i0Bsgog0E5+86CqMPA/jRoovHL4fJ3vr2LdnLw5MzyHtZ2h3x+iQRsOGBrMHn3QN9o7J5csQjDOpCwqvj2rOEu3ZSTnDrJJHPc0hJ+3GLukiZ5fnZwQLWA+nwjl3Oi7M3LtpClKQwGB/RAvRuIUHRiNkF16A/Gseh8e/7heBJ16NstGGV1F9vRRwyxjlcaJFOJOFiSStFa25hkVvW44ZgY/XuJbItP7vUtvcbFLPUTcgY0eXeKOUO25Ls9itymi6DY/ubS996UvxO7/zO8YvlycV0d+KFri8Oq7EyI/gd8UVV9TmQ1qYdLu6Cn6uKov6e7iFTY38tK6ng8py4vCEJReInr0TBVFDNCUw5sBgBAxIe8mxGpeYWVzGF173VgT/+DHsWz6COb+PgZzsQJXwyw2R9GIZdqfMotEb3n2cjSOw6bYjJTvTzSUIsrZHwQNGJxJCWfATkJNaLhshkYCgyxOTaJCAqQxPFcDV1+zA98j3sR5GWC5yHF1bETWYmdYULpnfi/nMQ7m4Ir7AQnT2eOvMUXocc8vgi3ipAT8paVmthBoA7cG0flkbJGcHAAWbz4Gkg2TwMasElY+4oOqK9H+FJM76qFAsM34XTSxlwMqeOfSeegW+6k2/JOCH1Hjjqj6Ay+DQiMwta6kMnjSNLM5oTd8NfHRdLYfpei7dhf9W8NNJMzcT3dG3dzAYSOT3u7/7u5vMVLZSbOFrnMT427/9WyExE1V1wsMdRtZxE+6Ygp+CGHN05QpORoza1SFya0t7Evy0wC3vy5PQyyQNGizT2IguXx7mKh+99/0P3Pqb/x2POXIY+4oeRkEhrfoyoLpEiGSUCvs+EODbjfzOBvBpMFRf/9J8tOmqdIEJYgYENc2VyNCJ/KgMI+CoRFkLcGpWZP9gOYEbn1JqQvAxKD2EU1NYHHZx15EH0M8zHNi3D3uabYS9EWZyD012f0WmnjVk88x8Nj5KBDTm1sk4431ePyzmbj60lmSgQem5AH6M8IyroYeoNEbipkkIjEogTXyUoxJ+kGLgpbi/laD/9U/AU3/leuBxT67Bj59J7S00kHLBT6lsekC4jALaVmwODaZc2pwbGSpGsVxH8NR6ob43wXDH8TbW/H72Z38W733ve00YOhH5ud8cN85pjQ9/+MN47GMfu6m97EZwegDcCFIHlCf19jVq1HSZ6yq3kDvPD6XIz4O3iQck3gtjuTCOLa1KThMVFeYoYvmpT+GTN/wK9nzyMzg46sKLR/QzEiYD3RKTsolRNkJiWE5n69p/1L9vTfyt0UBBz0512Nqe6fBy1teDL4ouJhWWpoi1JpCIT/15DRpuHN+J4pukqaAkmw8/TmQs7sRgHfcuHcfqcIjOTAcH2QkeFZgalegMc5nmQM40OMMwMOZHUVaISKpGfFuCn9sNcsHxHIn8NgQ/TC1chgKk+wuMC6DVCJAN+HljVOk0vuAXGH/b1+KpN7wJuPgKgPQW+1Aur5a8eH3rNb6dTweXdSWt6hsZyxNFITQ6N311gVUl7rVkp4DJnwy8dvTtJfj93M/9HN7//vfXaa/uLH+6aS//TSIzdf7I89PpDvcK5o65NT/dGS5DEHOnPeTObwFX014lQWvkp3cHTXs3qA1cm6BVCHn1wW4XsR+j2Rtjhh2+3hLuevd7MHjvB3Fw6STaaYHAq9AfGGpZHDWkfU5fX5rV7D7OjSMg2FADnlPfE3+PjSdTYAE/pr+Or8upwK8GWzsaGSBCRmoLKTRphAe6K7hj8RjWQmB6roOFRhszObC3X6EhADiSCHDksURETUkqFG+An5vFTkZ+W2W454qykBxDkawykvVZYDQYGeg2Ux/FkNXOEH5zDv8elghf8Cxc9dpfAC54HJBSUnhzvV+xQyltvJ6VlqKBkhtsEfy05KXryhVeljX4uevp2cpreFJQRbfL9zzlbO/P//zPg3QXbUy44KdhqxYYL7zwQvzjP/6jzOry4db0tDPLD6GcHJcvqIDmApib/2uHRvN+bl8BVkNat8sjw01eJbSFVQ9I/Agz3QxBdw1RCxh8+H/h9uvehpk77sJsOcZUDAys7BeVfjlqs2tkdHZBT665LVBBOH6M5LS2Z4FPpLAsqdnI2wuLbNNcqNb76otFANVEhaYOaBoUvLpDassNM/jjAh6tNJMQx8shbl9fxJFugQsuaGEKEfbnAaZHFZJhDm+coeSEB+lTZSbNgcmPMEn9cTu8sqwJsM4hWTWT9vKR+yVGdjqDg1MpRZkzYExCdGMWd7RjLLz0+3HBj/8IsP9ylGFT1nOvX7ccZu5nft3R1evfDXy02anruVQXrfnr4IS7jPYW9Cx21+P3vWPDgyTnV7ziFfiDP/iD+ipwwc+9NPgBKE7AyI8/ibiad2uKOxl2usREbpe/TwKi7rDL+9Nw2QVHBWfdJ5nY8H2sjUeopqel+LyHFdreGjAdAJ+/FYff8k4M//6jmDpxDPuoMsHZS/H1DTEc5kictv7ZhYFH57trdCRYZA9BDRyM7IRjazQAZTBeaoIEMkZ+ZvKD3dua3yUTbxtAJ5vUlNe+mZ5v7PhyHphpa9ynLl9FGzFUaYB7Rqu4c3VdJNjT1MN82MR8GWF6UCIdFogKEni5d2NuxUQ+zv5vxXtUADwfwG9g53Kb/Jy2Jd+rAoySaXzxwBwue91PofmcbwNmLkLfS+prWoMUjQTdRpQCnBuZyX1gsmFlj6NbNnMbIZqN6vfovqcLgvy7Ys1WV5d35MiRioRlKrrojuibKsLq63yTQ4cO4R/+4R+wf/9+KW7yNZfgrJGaorWmrXJHyfNtaTBcb9K+jusoCGpouwk86dERkFtUIZqZQV4UmKkC45EajYDjR9B7///A4T/8U7T/7TYcjCMg64lsj5d46A0qNCXtfXQCz7nwqaVXoWmjs0MKHnUrSqJA0wWuLygxweHkxwbYuWmvRnoKgG7aVPLC8IF+mSHxQzQow5RVMt2RlTl6aYB+O8S/HF2CnwBTnRCzfoq5oYfOEGiNIUSpwlKlNPYz8ZPLId38oeq0WyO/c6Tu54ptMeXt2wmNDqNTihT4AdZKH8tpB4uXXYivvv4VCJ7+VPTjefSrSK5TLWupkLELgPw7U9TJspZGhSpsMFlK43fGa19HYjVA0iBLy2GT47TEMGLFjsIGR48era677jq8613vegi9RXfEZVazy0snt4svvrjesCspw3+zvby5NmdOAO6M29XhDvKA6cAyQ9RJwxG9S7jDzbpf9AigSXVETbhWExGJq7xaOImNATDuA//6r/in17wRV975IBaWllHydb+An/joDUo0zgkfhXMBhs7iPlgg2GoP6lkcG+1pE0OAjRGdE/lpw0P+JvxnQ9vSSGvyHlf4Fca8EZYVUg7iM/KzUQ6lsPqRh147xC3HVnGcdgkt4JLOPJrdAq1uhraQhJlJ5GYsjPso3dxK0mIy3cgg2fSYEDc4myTnzdGqud3wGBH8JPIDMON7WOtXaJKZN3sAn1xfw8Jzvw2XvuW1GLRSFOkCRpVZmNc+r1+3MekyOghgBD996AQXl9FO8FaZpDsZpmCpNzIuP6n1p387JfgdPny4uvbaa/F7v/d7tXqLnjRus0N3+LLLLpNuLxsf6vSmqalGeZODxrozBLlJPo+SqInobIa4A8pab+R7byVzzTEjv6zEqCYUsUMPnjiTk9MyArIBsHQM99z4Wxi/7//BpV0OVS/LuE1CRyk2it0z4Cxe/4/at96mE6rHYwOwlDVsUt46qpPIz3R29TxTnp/71dappt2w9Pg90l3MZINXcOxR7ovyJGeFHs8rXo7VEDiSFVjOgCkPuHh6BnvLBNVaF0HAyY/cGKMTizkVYhkEhF1Dv94Mu2rrKTW/sxj5yY3FHlaSlGVPeUx8YGhrfm26tI2BTtLBUT/EPTMdXPkTL8bsS16A4fQUsqAjjRAC2FZ8XO368qdS4DQiVBobf9eoUSM6XY+/K/gRP/i7W/fnusQNDcDcJgqXJw1mu4d3zz33VK9+9avxwQ9+sB5tmwQ9d8qDjQ4al5PsTBR3P5weAAWx+mS0764sbiVBuum1pr0EP7dOoHU+PQBaQxRgLEohZCYcik7SDQ0dKcWQj8V4fQT87d/j5lf+Mh6zuAJ0F5FWQyniWrGJRy3unBMffKvimINabh2NpGaT1jrOLE6Up4BYn3dWNMH9nG7jQd6GNWCvwki07IS9grCoEJP+WQGDskA0PYXjxRh3dIfoA9ifBtjfnoM/GCHOxojE1c2UTwigPCeN0qDu/QSbwJnvPZs8Px6LSd/eeuLDgl+z8jDkLO70Am6lJ87XPw1X//xPA0+8AsPZWQxLzgabUoSKEruTWPVNbGLyS8tZXIfrqlT9JGZo4OM6uykAKmgy2pzMNIkbBL8d016C38te9jL8xV/8RS1qoDusIEh+joarpLhQ5p5jbty4psQKWBr6Tgob8MPqGIsaEGtjRT+Mqjq4BUy35qddZO6fHCQaVvu+eLPGcQKf/D6e8BK7mwkQ8HS9627c96YbkX3sJsyuncR0wZR4KLpjssju4+wdgdMEv40dNNMb8rBp7aYLZmKaQxolzmNyrlbER5niBhVY9iNxmfPfSWbmwH0/Ei5h16uwlGc4WlZgLNEKgD3tDprjDGlJeQDTOOEMKxVhmO5yYkxc4OpZE7sj5wj4GUEDs0+y76YBLseD0R+BOfECjKMUD8DD4ZkpPPbHXowLf+gHUU7PYthsYyTafH49lKBTFpNgpFQ2xQyX/8dllcs7WbvTJqlmjG6zlPutJbat3o/L7gh+d999d/WTP/mT+OhHPyqA4tb3dLzMBb8nPelJkvYS/DREnezeKphxh7Rp4ranNZrTEFWB083j9TU9SG7zZaNbZHxXTb3FeDtUXiAnom/Br/BHCKjp9eGP4aa3vQMX3vcADowHKIZdpEZLcfdxNo/AaYIf72eTvDm5OVtW8WYA3Fi4Br8JNRXBTtHYpI6dqXONfXZ/DQgw8osYBdJshw00ijO1m3gwG+Ke0VgiwNkQ2J+kaNIQyQ+sM5zx6w2sPPuGjYKNAh/CgTl7B998bvP+7F4r+LlJOq1Bx51p/Ouoi9a3fBO+5mU/jfDqpwKteYwoGcJBAyGeW5Udp3Or34l77fK99JqWyNvaTOr6+nOS2TGJH26wpUdQByC0y3vKbu/nP//56sUvfjE++9nP1jplk5GfFiH5+rOe9SzpDJM8yNddgNMP5kZobqtZEZ7o7u6o1vY0tNX318hQ7kyBETxUhDcHthQ9sLygTA71vWhq5EnqQmNq9uKS6RTxsA+cOIFPvf46dD78cexfPIEYYwN+Oll/9s7BR/c7bwd+9qi4FJiN89KJA7fp1GuE59socevFPGMnyUkC61/BiEeU8ZnGsnRMEPTIKqBSSYQVlDieDfFgUUqf9yAxkd3iiLPiHgJrVk7ZtJCpr02BN6kabApFz97XT6DPbORHoJdJlboGyP3yMUaJXmcan5tr4vIf/2Hs/5EXo5jfj6C5R5pD1MnkwVKgUdk597rX61g7swqKGlzxd50LVkqLdmtdeXttdLplMSU5T1Lq5ObmeRIZbvfwPv7xj1c/+IM/iPvuu68uGCt/Rj6+FRfQnz/8wz+MG2+8UcDPzb1dwGJXRz0+FN3l7hJF0g1yW+HujulYnL7m0mR44CYJi5w/ZMl6WAwxGI2Qc86yoF4Ei+Bsa5RodxposIJdDjH4ZJVzGwAAIABJREFU4z/DyRv+Oxqf/xxmkgriucoC9S7V5exdgfZi2+4r2IoA7e7s5qT2oR9D7pETUZ/bRGFkow85n2wqyIhIDJAoBxj6SAtSuirkYYRRGuF4McLJ/kjS2zbVjuIQzTBCmJu0l+T5iFEQlaDdtPccivwE/JzIbzP4cUcpBgeszM7A+85vwp6XvAh4xtPQbcyi5THzUx9OcwQn2RwKQKrMxOtXhY4nvymlsyjzg3/X9XQyZCsGifYC+NONGolNXH5H0/IPfehD1Qtf+EIsLy/XYOZOWCjoEbiI4BRBeMMb3iDg55IQ9Y250+ywKPhpaszXt2qFuwBH0FQpfL0b6F3CBT+tA7C769NIJR9ibTyU9CSqAhlzC31TSKXy7lQnBrwB8MCDOPyfX4XBhz+KS1oR8uVlxJaeMGnW7Fpams4gaQ3Wsvksd+nOHlKdgXc+w+A3uccPaXhYIdSN9NTUwTjhwCgwpAvcqESQ0WOWmoMxMqpCkwuHCnd2B2gQ/CIfnThBqwCSvERC8JOw1aQWIhFvI8ov183WbVjomNxDt719aC3dbis5zyjXnPOk6/BoBBgHIYbNJo7tmcaVL/+/gGu+A8P5BYxb8/CGCTqpJ57vfmA0ATR604amXrtbUdk03dXvh3jB65/LquqTpsfK/9VsUa9/bbAqhUaDMd22dpC3jfze9ra3iZgpwY8AwzcnOk8qoPI1frh3vOMdYKRInw5VfObOuKjsRnDaNOEOuGmvhrDcBndyshWudxLd7iQBWkCTtx4Z7x1jsRygJ6NGHpLSRzryjHBpHCFKAviNCjj+IPCRm/CJG34Nnc/fhYtKoClmK0PkVOkIKxE/oHgHzc61JkixR+qd8WSR08KKogo5ejdqPAOI+JXbpNQSJ+goCiq1wb2a+VRGQ1AaAp6HfhRhrdXBF06eEIn3Q40Il8YdxOs9xGWGVhhL3lyAxt0GIExtjbVKwwMUaNoh9d+pKsDIlJEbPwPPdUOz0UxG19x+C4x0R6SKdEKMUKG7XqAFH3HQwrgKsRhHWLn0AjzxJ34IuObbxJ6ym7QRduaFIiYmRZS7slMCCn6uWLFmkfLZrUePO6amAEnwY9DEbWi3WJukKoigWOD2DAiIGmy5fQK+fkpVl5e//OXVb/3Wb21KUxWwFPCUj8P8+e1vfzue/exni7SVkhNdIiOX1QjOPYW5TW2Fb0eCVIc2/XCax3M7Gvm5tULepTAw+mrH/SH6nulepIWPqZEvd+uk2YTXpogfFTmGwGdvxd3v+j10//zvcOFqD51yBK/si7GylxifV84xJjmlr6ShjMLza/CjyR8zBTnZFPx2AfArh1bn0Dv1whiLzQ5OVhVOrC+JWO5BAJfOLiAtC4xWV6QeSAVoghTv1TX4yTif9fjYIRQ8FfiJDp9zPm6QpjfAr54qeQjOEoBNL2fE/YsSBEixNiiw7sfoX7Afl734+Wg8+5uAKy/HihegCBpotOcQxaQd1WYBsg8EPa3BKejpTwUjFRw9VdqrkaSuRyzayhRtp7T3lKou3/It31JRqEB5NgQu/nsr7XuqNxMo6c+rDQ/dSQVAd7hZQVQReXK4WYUQlCSt7WweGC2g6jY0atRlBUwpVd4dYIwCq0mBUWBY9knuoz30EOYeguk21taWMfJH2NM2Pq34n3+Jf73hHbh4rY/26jLCqif1QVDlmUPcvKNl5k4aCl2Bd3t2klkcN5wtcYhQ28Fd8DuHIOkrtytjP8RqkMJvd7DaXcXhrC81sv1T9ARpAmtd7BnyZqxWqTw/LfFFJovYEKFvxjb7rPzobRBQqCr2b+qzO7ktKddYMrOJcs3DRIgVgiQA8gIUrMmiCOthjJNRjMaVj8eB//CNaL3ge4FDB4FmA6vjAmWYIkrbCL0QnBY14EYrTzNHqzS2SfDTGpyr4q7XuWKINkv0mtco0B1pc9fhcsod1uzTzTS53qQN7qaA7Ou+7uuqz3zmM7Uig/5RAYsfQnX16PD27ne/W9zb+LoKG2hnx21X89/uhAa36+bq+j6TrW6+7tYPdT3N/932tYy2sWcRAL0GxKw6hI8EPlL6lReeGCVXaYgeBvC6K5gOImBxDXf+7C9icNMncWjQQ3PcQ8XTNqzEe0BMW3LItAjBz5xQtirkmaK4jE/x1d2GyVcObc6xdyroaUEjnti4Fy5lfdxZjLEMoNkCLp6ZxdzSCNPjCrHcKHmLZRJMg3BjDEQ16NOqAW4BgJsnNDY37tQYajKFF+BzWDc8x6MkQjkGTlQFlmZnEDzpCjzmec9B/N3PAfYdANKmqDznnI2KU4yzEgVFQWh2Vozg+Sald4Mc9/rfju6mQKbLuvih171iCIHQBVZ9L2KTYoaW0lyajDtON3n6eDfddFN122234dixY9Lxvf3223HixAn5fWlpqR55Y1T2ohe9SIyOCH5aZNQ0VA6qTW11vm/yzbYLi3U9l+Q8ua4rdliH0hXQCCJ4cYAxi3cIpBZBefqQ1eoCWFtewTgC4vkWMOxieNsdWP2XT+F/3fB2XL4+wJPHGeaGPXglPUfGopakxgusVZOxb04Wc/aJxu0WXbJz7Lrc3Z2vwBFgxY4OFfRpS8IUeTvFneM1fK6foxsAF8zFuDhLsDCCKEKH4u+boajoB0KtzK1untuEgdtEf/UEjLOaC3jyb2eMrQ5uLAiu58CepIEq9/EA56Cf/mRc8PxrEF7zrcBjLzOpEOtBtGMTwreHXn+I8XofaZJglI+MMyKHDcJwkwub+xVoRjhJhdGIjdf+dimxixvcjssP1tE2nRRx35Pb3tG0fG1trSI6aj7NhRcXFwX8jh8/jltuuUV+J1P6W7/1W/HjP/7joo7KIiM/iHJ4NCLjdtwZ3ckDoMIGk3VCojbzeh1v2wr8VOW5bmmTUkAv1yRE2WIvLpB0lHwrn9JWRKkIOLG6jnV/jDv+/d/wdx/4AD71J3+O7MQSXpBO45vjBIeyMVpFBp+zwNRpswBI/qymtjr7SPgTbwM7/kMyLNPj3cej8whIz83eHPM4wUojxBEvx93DIVaHwGVTCRbKEPvKEB3OD1MOv8xQ0iaSUxSFDO3Zg+dW5yaO5wT41SnsBFZOAp9z3960QXmdGY4fIghbWOoPsNyZxv4XPQ/T/+mHgKdciWWEiNFGiAiJTXcYsa6vd5H1Bmg2GxhmZAKayM+d7Z2kpWgzxLWfdctiKmywqaZvWe1chxjFn5opupw/gqZGgJN4s6Np+fr6eqUhpdJZCGhqRM6fR44ckTcn6LHRwQe7w0pT0Tqc8nK2EijQMNb9ENrp0caGK3HvgiPX3UrYgOsRlMI0gteM4Mt/xmw6GLNbEWCU5bh38Rj+6d8+jf/7d96Ff/3Q32IqA67yA+wtC7yoM42rKuBg5aE5GsDLR6YeYgJHATr+TrUYdukMbeGhzPhH56W/+6nFJpgASK9zJg1xA8NGA4ezAe7uDzCKgWYS4AI/xd4ywOwgQ5ozVixAAja7vhuVuE2zFQ89uA5f0Z6KVo7NnJeTwOdGeZPULbE0pq/uzB4s9cc4WXpofe3X4IKfeCHwnGditG8PFhEjRZOlcLHxlATTJ5Wtj2Gvi0YjRUbzcOtep+DnDiMIxlp5KfXflevWChRoFqfgJ/Q0+vNYEzX32tfpMx1/VfzYStiA651ytndxcbHiTvMNiaCqia+ERO4UozxlSjP64nIEPwIjIzlFefXe2A7EXDqLght/KmjyPbhtzdndlNolQW5IaNFUJUQQhwgaIQIxxCtlMN2jMWsV4La77sYbfvUt+OCH/hJYXZLzLBxmOOR7mC8rfG+7gavDGE/0EswNh4hGXQRyQprOL1NmnpKGAU9nK3PLlEKzqnjsNjwenSjIuq8U/a1IBickSupLRuiGIVZaEf5ldRl+A9jTSLAfMS4YlOiMMnAChErQBvwmH9tHgG4tT05Bx39aZ3XrKQ2b2srQSl2+Me/Fd6BpUc9v4ItFBf+yS/CEH/p+4IXfA1y4F8fod5wsyElO2ldM+hc/b0Ab5CG6gzUjLFsSrMyEh/J4eQ271y7fTyM/4sUk+ClrhLihvGLBWTuXrXJ2buSnwKcUOJcGo387JfhRyVmpJzp0rLk735yoOvkgUBIQCYRcV0nROtSsnB4FVfdDaOSn3R9Fee3M8P3cndc7gWr86x2B65HUHJA71EhQsYaCUoimjAZP3PMAPvXpW/Dy17wOR1ZXsLZG4LPzSlWFTl5iTwU8CcB/aCf4hqCDi8c5pkY9hHSFY7TX9rGSGws/NjaiwkPCOiC/bJuGnFax+tEJDf+//9QCNrz+rSAro6uAJ0sVIfcirCYhjrY9fH5pGd0SuGQuwhVhB83VPpLRGK0gRkUTdBmBs2Idcl4ZdVdqAk6W+lzwE4AojWgWOaisvcnb21iS+xMxg2Fpxu4jR96Ja4gT9Ef/H3vvAa3XWZ4LPrv+5VQ1S7JccS80m2YwxYAhECABDIRAIBkIKZAypK6VAEnIJZkwyZ1kksCFS7gkuXS4dIceAlyCwQkEY5qLLBfJlnQknfK33eY+797P0avNf2Qys2aZFeloaZ3y772/b3/l+Z63l8g3n4qvHjmMM575JJz78pcBp+/CkThBZ/tpQNI1fSFvJesrR/TZZu3iDCNMMMknSMMOyqzOzi7VlcBPrE57WMlMJekJH7wFmH9ri8w+makYoyRJZpcSI/Sir8gVSdpGXwHFXmVgkXOiaKX0eJ6JqWOy3CoZqZDaW2N9rj7J97IM+zb0fP9iHCD+Z+k5A7rJZN26rJck+NEFhTPbSanvKzEeruJLn/s8/u4tb8MHP/hRFEkXK4xRIsmnRybRKptYtuf5CjiF8cq9EE9f3IWLswo7hgP0ijEwWcMSLbk9F/9YhOiz+pslSz1J9/7Do9u9vCBBTxESpj+j87upRwgVMQZRhKXZGHeHGW4frVnxrDNS4Pz5TVgclRivHkHX0nDU6a8IY4pFFp2sAeToWpOngYRlgp8BQUBDXA1+/KKEYv/D2m9VSSG4dC04IIpxsIpwV2cekwvPw/kvuQbzz3oaMLeASREiTeYxyRnbGyKIG62kJWzIEaaMgCmQVwW6FIqLOmsyv2SFFTh5BuetsNr/Ak2JxiI3cn9RXgFeJ3wQOZL+T4ywjSmeRU6byiDLssqHjagBAY5MxesW1sZz2ltmxN7UYU9t/aCIUU5Dd/kIKSmCXpbGFkaTyK/Qt8XlYg7IWYbxaAW7b/4u/uEjH8L/eM978O1v3tRUWKgzvVg92A61FyUwpmGjsIW6iU6pAJ4UpXj83CZcOJxg83iA1NxeCiyjsILOjNBkTVOBH2ubnvw6sUdA4MeVoJRQJglUhLHILMHjKEI238Oecg3fOzIyGDtnoYMzGUtxZBVJyFVc1sBn0UM10NRg5cXiOiN1G/yiBvyYlZr/LSdho6axnAMEv7yGTxN/6agchBghwP60iz0LW3Hxi34SW3/2ucDZu4CIWX4TYC1AtjzChGGtKWPlKdrm6DDkrxcj71DOAjqo1U1SX3m/O7865KzspUMPkLLoSiSWqKz7lBRBzxSQ+szw64bQZm8SDI9bt7ekwN4oJb2SkZ2hO4tAyLNAvgDl83aYiuitN2roBXk/75NFV20Kxfm7z/Ev65HuEzX2ugR2nOFod965Dx94/7vw1je/Ed/65rcx0yW1T3BkNauzkgdxbcGwIjjEPx6FpOlMXVRhcwFcAeBHF7fh8gI4dTTEbDVBkU9QpjXzY6GbsAzQY5YP6kgaUeXE3v4n9tu38+HV4mcjdloob4iCvn1xB0d6Ee4ux9izVoByyNlBiLM3bUXJSoMGfjVzpL65Nk40NbRNJ1gftFZ1rvExNZCr6jq7/HQd/JqUXMrSUu+z2t0lDGIEaQcreYG1KMDSps3Aw6/EJT//UuBxlzODA/IyRFylwJEC5drE4pjLJLKM10WZIY1CJP0URbcOLaErmAUbNBiiKC3hhv7OfdsuXSkpkHtcFl3p/73hg5hBvPEGUpExPkNRJWKeYoQEv+PW7a2ap3hHZT6EnaFeT7RU0Rj6XUYNgaJHXaWrVickTgs0JbZKLtcW8sHNiuggAFMPKOuzxGdToGYFrv34Z/DmN78Zn/r4RywWt9eNsLqa2YLodBmLmWBA93Xa6LnEmGGSy49OfJa5N8B8VeFCAA9PU1zZ7eOBaYId4zGClWXQAb5O7lhbOMgWmanXsvWeJH8nNvo1YGeiHct/NP6fXC8GZAQxRk6YFbiDbLaPm8er2LOWoWOxwH1sQok+KsRBWK+pvERYNJmhLemCB786zbysugI/Y0lt5mfrtHbDiUImICAzTDHsdnAgn2DY7yI/91xc+HOvQPcpTwZOmUdWZKjiFFEQG+tj380RJ4pQsPIicxRGAdKZLqpOU+SDma5ZRL75Uly/XOBEfgR+3oYg3R9xwKeq9yIxPxP46VneYCLw4/3+S+TpuCmtBH5tJibmRyRnZ7w1xfvkte9jZ5TSyhsnZNFpFy33Hfbgx8FiO7I2834qN8k29+7di/e///342LWfMPBLSc0nA1T0NifoMUwtBIZjptFiDQATTOwkjqIQOZXMxgm5uBKkyHHhbA8/+dDLcNXmTYhuuAEzN+/GhbMLyI8cMX0MFzbVzxbVQUud/T/h9/4JPgBcDdr4NIwxgUF9WDbOALV7CKOFGCGRdHG4l+KeIsNdq2uWEPViFkcnK4q5DkNLhMpws4juWo0orEGumd/G4Ee9nxnnGtcsgh91fHGaIpsUWEWI1dku7kaJ9LQd2Py4x+G0X3klcM65tbtONkHY6xozPby8UgM4I0DYE1qyCc5JjHSmhyCpI55IAJRYm/0k+BEzpjE/JShYf5+G3YpsyY9XekO50in0VtEeIlW6T6JvWxf4AzM/oaoaJvjxJfi/HW7m/Xm8o6KeIeYnlqiBaN/nd448wKUvtNOU6cNXV61GML/uuOMOfPCDH7T/119/PZaWjiBMZuoJKEYIq0k9EXRC5mQ1AoN93rhAE74yMNMG/xgjjmZx2aWX4seeeAVe9qNPwNZuhL1veCNu+fv34cIowWzO3GxNSBvtybawG7G3SW11giPACfz6soNS/0WEy2tWxoOSVtfGNcQY4BgoGCXRmcVKv4dvFwPsWz5iiRDoUDKbhhatxCS8dSboGlZNBLYRNujbEPzM2GFGj3o6KPbSQ4HVODvdHgZZiSVmbtk0h5W5Hk5/2GXY8cIXAFc9EfnMIuIh+WlgqYzGQYV78hWzovbGQL+MLFOSJX7tpEj7PUSM+9T+akzS7ZRWfmHIm8P7AHrJz4u9XrwVAVL0V3uxES+UBFnYpefeq84vz/N1g4c3TuhFxOxkaODv6pAyMoviCgh9Zgf9TWAmY4dHabUhC6/vB8H3xhtvtNT5n/70p/Gtb33Lok1MWqeugcG4dv7mpjyuszvXB3IUA5NxE4NrmMjTqlYcR0mM/uw8nvrUZ+Jnf/YluPzyizCbrQIrh5B/9Frc/NZ3YOaWPZhfXkM/zxBWBEDvSlCXKfx/K/6edJX5j4CZAj+uOqpRcmNdSohKX1DKF/wbIyTCiq4tMZbjCHfNRBYltHTgEBZYiyIJMNvpoJtXSPISqUUv0ZBQ+wGS1dVW4cYTptH5habOYZtknkfXp8TucQHMdmawklXYTzKxcwuGu7bhomc8GfM//zJgfjOWgw5mhzTPhEAaYhCXOERXlsnYDHwEv7RgbkygiCMrFZtGzFPdJPqw5B91YgPtYenkNMtybfMOyrqGnxFoZexsG2CpJpOhxOMRf27f5/GGbbUTIPtVFywtLVXe/UQPl86t7ecn5aQHON9Z3uertxG8qOjk9aS9RPiDBw+uh8gp6wL7wBeUgpKi7U033WSJFBhix5hj3su25NcTM3NuktrfxqOhJS41QYSmeebgo1MTfw8DRGGdscASHQB49GMeg+c85xq89CX/G4bZGMl8H13qXpaXgYPLlvnln/74/8SZqys4jRg7WrHEjXEvwKSsMBoDM90OwvHEAFBfzfKckqLt+90VeM99Xbf1PwIE3XfvIOFWHKiZY5e5RbOuRKGWHTkMMIpDDKMIKwixe7iGVQBnzHVx5sw84uU1pIMRemlsMcA0243o81cyQ0wTb25BHSECpswqCL0N62QKwbg2cJCMdosEw7xAt3MK9oYR9mydxWUvexF6P/1sM+SNZjabU3aYFfYc+sYwXDTud5FEiSVwrcu71vSuLEqMswkm4wlKZqlmlEojvnLvK+28pEXv4uYzPukeSYU+wsPPp/cCkUuLd6fhz6onJDCUIZY4Qclxoy8DP3XEy9RKOe+NE3qIDzQWo+Mz+HLt2F6CH0GPX8rUqpcgKLJzBEv+5zP27dtn1eHe85734DOf+Yy9GGOMvSMj7zdQoyK28S/i7xoExfMpZTbFcAOaIMD27dvxrGc9Cy94wQtwwQXnYdMmJm4sUEY9E43TfIJwXAJf+RoO/O3fYe+1H8HCwXuwOcjM030woR6RzLGDtcEYc0yXzYDwhvoL/ARs9t1aPwl+9x1I/XC2PIwTLCU9LAXAgeEyxhWwIwbO2rwF3UmOweEjmEnoCFMaUBFAGWZm6eab5RSFZJMlSiZLoMhN4GOWqiaJ9Gwyi3EWYxkpjmzajIWrH4PtjN19xP2xMqFuLl0vrS73kbZ6yntkeNFWEV2ePLXrdGjf8Zpp4W18Bp/vY3vVD/npte8ToOo6Eib22WMQ2yWTPG7dXoKfAEx+enyITx0tSisfQA6ATNreyjsN/CQSyxBC6ws7xcwxBDy2wwG4/fbb8alPfcrqB3/5y1+21UofHY/cbEtWZ1FmxSN7UVmg6Kk3r7vyyivx8pe/HI961KMsXG9ubgZZOURlisJObc4YDpFQnCYD/OIXsPu/vQV7P/dZ7BgMcfbcLFaXVk0X0+v1MRgOLORHB+Mx2TNMz+gSI/j990NSuvCHExJOnF6NI4rAnSYf4DL2jAcWH3zqYoqFmT6CI6tYGJboUXZukqEa4WP6+cbbwMItm8JD9A3Uf5K43OLe57G/AO4IY2y64uE47xdfBjz+SsvUu0pRk3kr41p6Enh4/ZxYltfDycBAUNL+5f4mAJFwqEaPF2vlN0wi4iM8+Aw+u403Xh8ovZ5sCN7jQzihbPAyhkhCPS74HTx4cB38+CB2zJuXp1lY+DlZHF9EgCSAnJbVhZ0mWFL+5s8Ue5WChr+zGtxb3vIWfOMb37CVr6gRucjoWv3e1hdKJ+ATsAoUOahnnnkmXvziF+PHf/zHDVA5QQS/Q0eWsPmURYR0M6DNd5KjGE0sYBv5ELjtZuBLX8CX/+t/RfW1G3Bpfw49Jk8djdElT2Qc8nhYn7jO/0rbV4WsN66vcOJs9JNv+v0jkFk94Aig6qYCDk0GuLWqLCX+4hxwvy3bMLN3BfNZXQmO0kMeFKbbyxtXg2BSM0KLM6+TGDWWvgjjILbkpHfQ0fqi83DZi1+I6HnPAeZmMR4OkCUpxpMcUZx8H/hxj/C/ByHhgzcyKB8AcUOubPzbtC9iAPeo8oDyeqmy2nU62uDH+2T9VSIVT7amZXX5d4m9nvmJhgpRPfVlxxTbK/CzMW+Cm70jswZBHadYy3vPOecc0+O99rWvxQ033IBvf/vbphck0PFa71zdDlOR0pQvx36qWJKSIpBZklXu2rULT33qU/Hc5z4XF154oTFOAjD7yYmYXZhFp1dng4loOJGGmiuoGqFc2otweQl73/1e7H77ezF3yx24H5W/o4HlcOsmqTlCe8dTeeFL7FU2DVntTvoGnoTB9T3R1IaZ5CW6zJXXS3HrZA03ZbVj/Rlb+zh1GGHTGOgVJcKyQFZlyKMCk5TOCgHCUVXnnGyS7rJQYY2LKdaiFHsImBedh7NfeA3mnvssYNcuIO4gm1QYjnMr+8qQOu5v7jkxuI3S0snAQNCS2Kv9qiCGaeDHPacgBgGeQMx6m6YGtu24XomvAk25wGkMeY8CINori/1apgS3wZfF9nqnQVFfGTz4XeKuANAPAJ/rfQAVjqIX4/NUGInARuDjNQRBJkZ9+9vfbhlipMfzQKeT4RiJsckbJsuS2ldhdb7L1q1bcc011xjTo6jLNpUwgWI0k7FygvbefRcWty1aCtQ0J+LRRFzrTI7kI5TjI9hSjoHv3Yy9f/dO3PaeD2HngWWcWoUoJmvmLkOxV+Dnga85jK3r5mqj3IAuk+5JGDixR8AKJKU04JWWNZyW1JVOgnuqDHeMCkuGcP5MD/NFiIUqQJcAmDMXYI6sY55aViVO+SQtjI2Zzbk+gy6WO13s2zSPs579NCy+7EXABedgle4q3Xn0ggQrR4aIKTdXtbTnDReyrnrVkaS7jSy63Lttbw7NsLcEexWVRFjhjSRN7Wu2KbyR3t8bUyRieyOI3kUS6obgR1eXdmCwZ14CRq9kVMekWxP4SWTWtQpVkaWXzIsxuvz9D/7gDwz8vE7PKy3Zhn7XBKgdib+8hkYOoTudoJ/97GdbdbkHP/jBBni81ovA7BszVLMPO3buwMpg2fyhokmAMEgRdboYoMRKNEGaVpjNB+iNRsBXv4Z73v4eHPz4Z7BlaQWbshz5ZNWMIEeNHUdTs63HYbqRPxYEla/jpKf0iQqBNfjVrC1nfS2uw6SDLO3iztEAtxWZOS13uzG2xik2FwEWxwXSPEcZVwij0lJjyf3F9HwFMIm6GPfmsDQ3i62PfzQ2P+vpwKMfjnG3gyVah5MZdKqO5enrWBhInZTYA4hYoAc/r//Tz9LpC7S43+QWp2v8/hWZEpDyd6/OEvkSxnhRV9KlQFrPF15pHfk+y/I7bY0FNPV6uquLlKWZej2v7JRo68Pb/Od6EQU4E4AINjt27DAnZbIyirlkZvxdmV/Urneb4d/EBNkGB0p95Wdie0ywetVVV9kzH/KQhxjoycdHrjSaHD2H949GQ2TZxFwIilGtVY6GUAU1AAAgAElEQVQ6fQyrEpM0wMJMiggZeuNVYDwBPv8FfONP/wKDr/4rzk/7mBuNUA1WEVttVo9yR4vUKNbTHF49A2wC2E9mhzlRoa/xB2z0xRZ2TsfkIkaGCMMwsazQX1o7jLADbJ3tYEfYwc61Av1Rjqhi6dY6kahiTJh/chilGM7MYWVxEQc2LeCK3/p14KGXAf0u9oUh+ttPw9LyAIPlEc45bYvpCBlHLEOBAMaXnxXYSOQUK2yTH17nAxw8+PFexfZ6NijXNREw4of35uDvCm/z2KD+KtuTiJf6bxJXEFhSlOMyP4mobEgvqKSmMmMLqfmgdoICLzbzZ198XIDFZ0s5+pKXvMSiNNrAJ/2ip7dqX+3yGiVUZeQHmd5jH/tYPOIRj7BBoojLl5YCVH6HAlFZjPi8Mi8wWF5GnlOADREyvxrdpZmEodtFz+qClOgwOpNlL9dWgC9fh+/8lzfjzs/8E84NU8wdWcUsE6jSVizLBp0TeAqbj2FtDBEIygjCJAltF5gTFwZOzDc3dUkTCWJ+eRZOxqC2BAUSHOpG+HYyxG2MYqiA02cjXBLPY8uoQjQYISomiOKyDlMPYwyjBDdPhjgwN4tdVz8e5/3Y04BHPcoMKlmnj6wzg3GQYMSGky76vQCzDHdviotpFuSPx30ovZ4YGfesT2rSnjmFqEp3yL0oXOF9JCNiZpIQ+V2Z2tVe2/OkrQ/07K5dt1fAKAPMhuBXFMUxER5Ca4WbeHFXdFYmbe+g7FFe6C/01YvwBb/4xS/iNa95jbE/AaPcV3S9GJ9A1VuU+NnZZ59t+rxnPvOZOO+888wxmm2oroj0ADRqUMxW+i2xRp0gVV5gvDJAXpR14gLqN+k4WgXoxV10eszfw2SQOYJySPdU4J69GH3ik7jhPR/A6le+hguLEIujDAF1MeWYlyNhuhjGYBasbqDECE24E9mf1fylx3+z4k/MvX/yrZ2+WOkLLDmpRS3FWE0i7J0JsKdYxd5xiaQCzklCnBnPYnHI2LU1dMMIq1T2IcRkbhP2LvSxdr/Tcc41z8CW515jfyfgBXTlinpWgY3prLJuauubqYrJIqXX56R4P14CiSdHPohBICORmfcKxKaBnwyhAi6v3xfZkgXXu7S1jSHCIbXvyZbwSvrH40Z4MKWVt+RqRbIzPs7Wy/EEv40qtMmSykHwYMnnMjffq171Krz3ve+1QfK02StBidjK0qCBJ8BdccUVVkGORdN37ty5vnl4LUPeRJEp9oqB6rTxRhljfaRmRYVsZYScfotRZaewnbtViDnmHk/j2negAsZhhg5TukzWgP334NCHPoqv//d3Y+5bt2DHMEOPMcBZhoRhdsYj6+pcHvzqNERKXVSHx9UJiU5+nbAj0ACgrUmrtsoVwZCiEEUYYRSFWOkQANewb62y5XhWJ8I51QxmJozsyBB1+zhUVrgzCRE8+GKc/xPPRPdpVwOn7cLK2ghlkaAziZBWCcoqwDgKMJpJEKYx+nSPYRaaJmW8wI/EgfvKkxpJTdr7HjBlZFCVRfny8RrpBVVoyOsO7fh3WV3a9/HzaZXdJBHKAVrSorBM6q17zefXBj9ZWPjAjZKZKkDZD5oGTinn1UFZZxipcfXVV1uJTJ4CAki/8GUZ5r3sOIHwaU97mjG9Bz3oQQZ6vEYTwe/STwrUFCPI96DM306eui7CE8tWxpauZxzV5QQjVKCmbzbowpQtHa4MILcQYlbfWgGqDLj1Vixd+0nc+Ja/w9zeA+gNxthqiRAKVKNVBMiRRhEquu3w/ia9uLFay9t2EvxOWMDb4MWtKqCpSagS4foIMaHBrj+Hw70Qe1aPYB/DKgGcH/axvTeP0WSMSSfFQYbLnXoKznrWj2LLC58LnHM6VsoCgzxAlMeYGQdILKNzYJlnhr0QVRJhodtb1xmqW9q/AhQBFL+TRCiKQ/ta+47AJcusJ0u6z+sKPW5wP4ps+TYlAfo221hFaa9t8OB9Aubj5vMbjUZGPXSxTNJephaqe8ReFx2Z2smdGnppiZg+BI0uLZdeeqmxNLqb8HfRVA08B1asj24qr3vd68xHT1Xj/AnDlyaICmT5XScWB5qOzH4SNFnrRhMCUFEnRsiCMUom7Q5Ky08WV7GJH0HUsQwxYZfib4XJ6kHM93hPAey+FUvveg/u+scvYP83voVtWYUz4y5S6h0nA6RJhIql/RjgriwfjcuLZfo4SfpOcPxrUhDZKNSOy+O4Tk5gSTNIBbM6WWjV6+FICOwer2EpqwwAF7qL6M7P43bmnTz7TDzkec9G7+k/Apy+E1m/g0l/DoNJgbgM0Z0AcV4XTSqjCpOESd1Yb7iueSOA0/7SxIi5yeghrBBeyJDorbR6Rtsqq2d6VxUBpxdlvVg87R6vipPPoK7z/RTobrTIgsOHD39fbK90bQKQ9sAI4WWZkdOxLME+bY2sObyHoHfxxReb9ZesjjG4SnrgX5IDQXGVNYLpEkO9HfWIDInjF+/V6SOglCjeNm0rnlhM8ZjJRIyZ3owleK5opKhGQJRbsHbBU3cCFFmMyaiwisAJ9YLlGJ2kREp9IEXgu+7A8rveg+ve9yFUt96Js4sI24oKnfEQacVEC3U6LNVWsExaJxManOCgt77arTRQna+FkRvMB1hLCpagowR6UYTRqKizw3TncKib4vbBKvZOxlgDsHn7LsyceQYueOLjsP0ZPwpccK4l+DjILM9zC0iSHiJGMFmKq9wO94jZX6oMWZZjOKS+LzrGCKHYXmVtkqQk44UkK79n9bP2ofaZJ1WyzArcpCuUXtHjhsRWjzWy6HpwVX5Q71csdsjn32tsr/RtegBvOp63Nq9XbK+sM0JwAWYbhAR+l112GW699dZ10BMz9IyPzyJr+4Vf+AUDP5XIJADK0kT/QAIbgVCT5b3D2S9ez8/YV/kceiUrrbszc7NgajJjYYwVCsaWsnsVJdYmBapJgiRLEK/RoTlCvxujiDJM0hz9bgUMDgM33ohDH/sUbvn4PyL49q04ZZSZH2BYDNf9AM2nS6B30tH5JPjZCLDkVsc0xEXIrCxMiVVnJrK1QrMHyygMm9RYQRdFbw57I+Cb5RpuY/LehU14/POeh4sYvXHGLkziBJPuDPKgg7VhZhITqzjQJELzG1O/xfxfZZgMJ1gZ0FRcSz9idW2Dpp8sYoMMDCJFft8pTG3aBMt9RuAnksVreZ9KV7bvVZbndlYXPsdneW/fx88PHz684Voz5ic526OnOqPAY7E7gZz3A/LuLBw4Apcswd5UTqZHl5TvfOc76xXe5dMjZ2VvrWE87p/92Z+Z3o6Dzvu9IYQvTqOM0F8niY/zk/VJBpZj/AbjFN3+DOKotsAioFJkYqFrh6sxltfGiKouNnUWES7nCEY5+v0OsjDDKMkxPxMDB/fWqaPvPoB9b3s7vvM/PoK5vftx+qREf20VnYr2taJOMSSQddOxkegrsFSkyPqGOCkq/9AA5zGhjPdyoPlpO+rezojdjlXwKEKuPXr4sVRW4xlAqTcHevRGRhfjSYBB0MXhxTl8bzHGLUmFO8sKVz3/+Xj0c56JZOcOHGSp1biDbjJrNTvSTteqrbGMNVdhiAIxHWnKCUYrw9o814CfGBX3iM/OIoOF1FvTwE/38j5ZWL0LHN/AW2X5uwe/dpZntcnrtIeFRT6KRFKiN2iK+fH5x01pdW/g5+V2rTpZdDygyDeInVDxcZ0kkst5/dOf/nRLSuoZmNcL+tx/1Pkx/I3AyL/TWswvPo+GD+oM2a5OG882dbqIAU4DP+YD5OJIErq4cPUSomr3lEE+wWA4YtSv1UYlOAZ1rScknRhJr4PYnPjoIc+YojGw5zbc9ZGP4Vvvfh/6N3wX51YB0tVDWLBKSayAnoHJJS3XKu0oTa2HYwGwzhbNMOM6WULtwU8doQ+RW0eAk2B4n4Hhui63NT9HeVv9k4/2kXWfc0keVhjzowN/iSDOMcozDBmfGwFzfSBfqR0OInqbduawt4ywOw6RPOz+OP2pV2PhkY/Af3rrW3DK6afjOS98AU4/91zs2XMHFhYWEYa1T14Y1ZXWuLKZzpd9qNjOYIjC9H11Tj7pziX1KTJqGvgpnl7sz/ZFkthe5Hcvego0vQucdIQCrTZj9FZfucFwD8u9hfcJN4g30xIb8L7jgt+hQ4e+L7bXi71icFphssywIwQWhZ9o8OQEOa0zRP5XvOIV+Nu//VsTRzWAHvzI4pQt5pJLLsG73/1u8+Vje3wRxQdTD0gdolgfT45poSxKxT9N7BVQe9qu95SvkyJcvAndT/KYgeVxYM6m5gh903ex/xOfwu3v/SBW/+d1uHxxM3Bwv+l0+tTbdAJUZQWmDDS8bQBQyS75nbVCrGbIOvjV9ULqdPz1bjrJBO8zzFtv2ApbNeEVx5SutCuOurCr4FDN4psC5YaIhKLUkpUyDX7EPJGdGqQYpmbJSO3QizAsUhyOeziwaRPyc87C2T96NTZd80zg9NPwbzffhL//+783/dYrX/lKSxrC2HmuWYq9PjLC/8y94de3iI70dh7E/P73zE+Ayba0L9qYoXulKhNL1J7k52KM3pAqvaHcWeQdIsOrGOpGCRH4fGLERl/B8vLyVIOHnAT9i6jTspbydzEqiasEEmVZ0PUCJRo6/uZv/ga/8zu/YwgukddHeki/x88p7r7pTW+ysDW+hF6WkyxfQClJvdHFW6WV33+qwaPJI8Z7vSFEFiy5+niTvtgs74nDBEHBYG5CUgZU4/r7nbdj9cPX4pYPfhT59d/AaZMS8/RrLOleSj1OiElYYo2B6EldgrDDDL1Nxa2w4kldV8GpiZ1PllqnNjI7oUuWcN9DwYnXA4Ea31xz4UdBjM+nPPPpzerDjNEcwDCo43ipgmHFwIrGttxCfxHPbMbeSY7dYYjeIx+Ki579DHSe8BjgjNOBzgwQpVbm4eMf/7gl62XUEzMaKY2cZ2EyJHB/6YDXfhGL0zVyMfEx+9xHMni0PTVsT8SxMTK1KWOGsEIqNm9E0TUeN9QH7l+xRFmEtQcFuLzPO0X795WabNrqDMbjsTk5679viDewcT84st54S5A/TfRSAkh+14AwAcG//Mu/WOIBKiKVtcVnb+G1664ogFl8/+RP/sROBtJbvaQHKLUpfx+JvOyrz0nWdnURAPuJsoXcJE3l39kf/znb0H/KEgliJHGMSTbAZLSC+V5kla1w553ADTfiX/7sDZjdsxez+5awmGXohnX90ywuUaQhhpaJEgZ+KQHQMvXWfl7rp20Dd/Umamq3mu9+hbisiymd/LpvRkC6WTFy34uN8jwKAJuSM4jT2Op5DMa5aVB6Aa28FiuEURHicJxgb7+D+AEX4dznPxO9Jz4W2LpoHgnLeYT+whYTN3fv3o33ve99pldnwl5+kSh466hARXuW+2qj9e3vE+BoD4lsaB96VxXvLidg031+b2msPFZ48dvvdeGNd5NhvyU9+jY9XimL/FTwmxbhoVOBKE1Rsw1+sq4Kqf2DdZrodOA1irwg06Pejkzu61//uoGZWJza1CALwBjKRkr/gAc8wCy7MmpowiR6ezHc94f6Qg3cMQuzyV0mWqz2pFNgv0Xj2/cd9SovMGbyU1a0svoGE8QJ0KEfIBOrrQ2AL12Pm/7bO3H3xz6Ds4sAp6YpBkf2Y4QMcwtzOJKtWiEYik1JGSAxAKxD32r4a3QyprMJGofpwOpABBWz/NKPq65VcvLrh2QEeEg1RguL33WZf6TftVmlioN1YehqFbG6W80g46ADBB0zRhyOYtzd7wKXX4xLXngNcPWVqKIK+4YDdBa2IAh6WFzYul5CgqRC2Yy4v/i7BxRPXmTVbY+akpLIlU2fiwz4CI/23vcRF36vCjO8O4u/V3YEtqm9KCyYFuGhe+XJwfs8MxTIUj220Vdwb+FtsrDwAXo4UV8DIAuxp5q+aLlcTZTgkC9JsZeFxiXu6hSRGMy2ZEHmi//RH/0Rfuqnfsoywvg+6MTwk6UBE2Crnzrp2qcNwd3rLfSzFLB6L8+MNcHjnB6oDP4tjLklTC8Uh4g7LALDFV/UxYO/8GXc+Y4PYP9nv4j0jruwWBboxyHCgD5ddK8xIXc99K2OAKkZIEVggSCFXYY/EfjGLNJUVegzAuAk+P2QoJ5Lb9YCvXUAaZF0HpasMEiwpE0sDLvIihCHUGE/HVNO3YUzf+QJWHz6E4BLzwe2zONIkYGhCb2ZBQRVgrmZBUvrphhYtsV1LV9aHzqqfhxPr8fr5ZMnw4NYIPflRrW3/X0CMYnG3n1Ge6oNfqrb6yU0XqtsMF4fKP2kJ1t6nggM+0rysyH4+cQGHqmV2MD/TWKlBz9RU50obLht1WEHZTnidZ/97GcNzHzaeS86i5rLTeYJT3gC/vAP/9DSVfFLRhb9LDBqm9b5uSbZ+zCqLV5P5inA83oDDjhPTk26QJXfFcJDi3Cw0EPFUoMrE8SjAmmUIJ3toZphoBzj51ZrsfTG7+Kuv3839v7DZzC//zAWRhNgZQlzcYGQBZQaR+gJ9T3MsVDWYjD/18kqxQAD5GGIkdVNLdHLyfxOir33HfoddVzxSW01Y/57O4zb5rkHjIa1o0EnCFFWHRxEiKVNm7F61i4sXvUonPOcHwMecDHGK8tYmWSYXdxsqpbBcIKK663TM/WO1+HJ3YSgKPDzIqosut7Y5/eFr86ovSMDhdLZtfei9IHcj75NAaiyQ2tPeRCUOwuvlapJeKOU+uqHB3PhjUganynM4nOOG97mmV8b6OTLJwop+tx2gvTgwZ/b/jy6nx0kqPBUohvLzTffvK7DE1BxgIX8AjOCEEtYUpGrDC/e79BTZoGUBlj+QzqBZPjQxFHs1XsL/Niu6nxMY4wyhKwVYxzBxKJE5vMY0VqOLrWA8zOsh2TFn8cYYTYoEDJcZM+dKD/8CXzzPR/A+IbvYWeeYzFbQaesQ+CYunzMCpsN+LHwdCev3Vz8ximCEARJfqVFdUzpzPsOBE7UlmXVrXWxpgNs/DlllFofmdYZRQPHuBGRe3S3CmewNChxoDeDzpUPxaarH4NNP/ksYK6HIxULkAfox10gK5ENRqSJ6NEHttFtcx8oZZT0YRQLtY8kTQlgNkpVrzhbWVe532ULaHtziGXxHfmzQNODn/a0XFK0N/3eYpuKxpKBlM/gvaruqL+3SZrIlnDmBwa/aclMebPQmx2S9cZTX1VpalNXWYbk98dJ4LNIP2l+P+uss+yFXvrSl5oPn0RdTYwUpJxE5e3jgP7Ij/yIXc+YYE/r+bMGTujvWSQtxpoIWa49m1OZS4Gj6LQ8xz3L9BNsRVyqHCNm000SpFmAcFihjw66/Z6BHwnb4WKMXjdBihGiQ/uB/YdMD3jrez+Cleuux+Z77sKOJEKcRhhNRhhlTCFUZ9qgypvpzduO0MoUw/4QA0/GCN+XwFt77pVhtZ6z0ftl1mum9uk0hTCRMWMxygplGGC5zNGZo7WyhwPjEsuz81h8+MOw6yeeBVz9WGDzPJajEOPM0A/phEXN6wOv4IN7HQRpnWVJ6947A0unLYMAr5ELC/fhRmKhCpQRcLR/ZLjkM/gzn9PeH3JnEQB5oJP46vX1IhzSLwo/RGL4O/ci2WbbMMnfqdMUKPK92a7IE9s+bjJTWnsVNiI25a2t3trpram61vvq+EFi52Xp1UDwJOEA8Lq3ve1t+P3f/32wOLl8+2QqlwVHOkG+JEHvT//0Ty2Hn/QAYnHql0RvP0j8WfoHTbr0hp4it/UJ/J39kc+hxAMPnEyBxWpaYUSLcGRu9HFOd1TmZGuU3nPAXYeWkPQDnNJJEQ7XgEMrwKf+CV/4qzeid9N3sXU8QsLC0sxkQ+96Ok9nYwyzOqmMwG492sPXA7kv9/3Jtg3MapVFDX4Sc2m1N6MV548O8gwgZ5GiosKINXaZ9IzrZr6Dw2WO/ZMM2dZtOOfJT8LWa54NXHIRiihAtnkzRkw9XzI+N7SqgczrZ00FFYZMdU/n5Wa9tkFOe097WkYLGRh16PNx3hKr6wV+AhUxQElqEmmn7Q8vZgvMtDf9npU+XXvQ90nP9yK519GzP9rX7Wfq3Tdapla0XBfpBQQqXoGqTa+XJ2B6J2exIukDhcb+NGInybT4N6a3+uVf/mV87GMfM0OGojdkAebz2kkPHv/4x+OP//iPzemZ7Qhs+VyF4+hF1V+l5/EnghfT2Z4GX/eK+cqQ0rY+rTs5m7EjN/EjCxk1WddQKNYKpGPmXgswpkibVjic870znLYwh8Ge2/GhN74Z177hr3G/ssT5SYxzO3PYkQXYsjZBb5Khor9gkxPQxCM21QS71+4wzeY6CUD36QhQ5GyDH0GPKgsDvzhCkRW2NgJy+SDFJIwwTiJknQTLRW4Zm8OLz8G5T70am65+PHDmmZZOrSjpL8fUaikCskauN4oE1As3b51NJpiMx7YXBTASRaWe8pKQQE76uXbKOu4F78Svfa09wD0n31mRB7UrNii/O78X2Z505QIpPVt6ee5hLwpLCpMYLouu369KkCqg1T18Nts5boSH6vaKNYl2ytrJhwosPDiSEXHgvD5QugSVkxOC8xoZL1izl7/TEkU9Hj3S+fICU3ZaSQ54P3/mYGtgmAz1V3/1Vw1Elc5KOf79qaLJYt/9ZHm2x/fZSCGqGqPe71AAqkMhZgxSwTgl+uzFaFycMTg8QDosMMO0+FyUCTBOCyQzEW656dv4v/6PP8IH3vY+LFbAVgCXRsBD5mdwcTSDM4YlFodj8/tPGVNXZSioO2x0gQZ8tCw3JQqPegPepxhwwjYu8GM6Kun7DPwah/UgjJBRd8UyCfEM8l4Pq2GAQwGLZIXobDkF8/e/EGf92NXAE680a+7ew8uosgjbZrYiGTPwnHklU6BTF+albriGOsaHAKO1ge1Fb3QUIHF9e1amv3tA0T4VKBG8lARYAKX7uAeUNk5/EyjJiKJM6n5RSB/oLbrsl3DBe4/wPs88vVpLDFd7vU22PODyfY4b4cHYXr0Ev0tE9NZOgZ/YHK9T3V750Kmz3hQukZPX617K6BKHWcDo537u5/CFL3zhmLx+viKbGJ4Y4UMf+lC84Q1vAOt3SLkr8NOgScErfYKUsH4CRf8FfjLmaKEoLrAtDus+C6cT+JUFqjRGTqfLClhdXkU0KTATd5APhoiiAFE3xhev+yJe/59fj8/846dZMMtAjIZ4lli5H4DLgxBXLGzD+WkP86MRosEyesyID5YrLAxkzQWmcYa21FgnLOz88Lw447AZ5qbC9VR5GPMr69DvMExRdfpYixPcgwJLZH2b54At2/Copz8LwSMfAdz/fiiCCW5nEty5BcxUXVSHR1gsu3XMW7fL3AamCB5TK9IUMe9Sulgb2AHviYj2MdVFbfDjyHnw8wZG6fCk85aKyOvRvCsbny37gIwhAj8REIGr6ntIVSYfYD6DP0un6NVW/Iz3sU31zRtgvOdJG2zZznFTWrXBT+hPYOEACLQ8neSAsDP8L92fxExe7+8ToKrD7Aw7RTrKUpNvfOMb8Vu/9Vv2NwGcAG9aBAg/+/Vf/3X7zz6yL2JinvoKtHx1+Tb48VkEWq+AlXGHz2VfKTbrc52sfBcTsymKUOnMFW5BugHyssKQKbQyhrtV6Ccd7L/7HnzsIx/GX/7V/40bv/cdhEmE7lwfK4dXzMGVFl2acc4G8MAwxqX9WZyXdLArCDCXjdHLMyRljqgsEFChS3/Csg5QPwmA9z0IWowvY7GbeGwlIrWSuPxj0sUgTrG3yHBnDERn7cJ5j30Udl3xSOBhjwF27AS6IZZWl3CwzNFbWMBM1EW1MkZ3HKCfEPi6tQWsqStdMz9YgoLJcGQAJFYkKyn35JYtW44RJTVacovhGuea5/9pBk39TaKm9r7CzsTe+HfuV4HmtFkRiPm+8joZULivRKb8/drDIjXsC3+WMUTJFNrgd69iL8FPOj+voGzL/f7B3rFQ+gWJk9PAz5vgRUNVy5fuLq9+9avx4Q9/2AbOxw22X0agyISoBE0mPmCfCUT875mp7hVF9y40XoyXzoDXtxkjAVp/0/M0USaGJ0wOxDUZWECHFV4lEBYZDo7XcGi4gnGe491vfyf+y3/+Cxw6sB87Np+C/UtLGKHApi1bsXTwsNX76AYlZqrKmODpAB6SBHjo3CbcP+pi62CCWboxUIRmgWkGvptjdIWYqvOT4W33KQLKR1PhbLahlbE77mKtDLCSphht2YTwgrOx4xGXo/+ERwMPfDDQ3dSgJuligsFkjIODVZRpjNmFeQxWBphLu1hIuvUhLKtXc+p5Ny+xM2/Q82KvNxRIdyeDnj/gpYMjBkwDP+0pESIvGWovet2dgXSTB0CRWAI9eXdMY36a1LYrmyQ83kvxnODn2a0X44/L/JjVReAnyy4fKnYjQNQLCCQIJpL1vUKVP7MzYnr8XUlI2Snq/Pg5/zMzMwGPmVvI/qjHU8dpoqaILP2fF4X5zNe+9rXmKM2/KxTNs1RNiDehe1anwWd7MqPLgCKqrawxWgAeNAV+44DpKGNLSoAxwYl6ugJ7Vw7hzqX9+O1X/Q7+5StfxaE77kZKkLQZDVFFMcYFzfIdlAzoZC7Bin6CR1ngBQCed8752L46wqbhCHNZhjTPLCMv2wgrlsysY3uP5hA5Fgemh1epcpzN6v9/wLGemGHjJv4/u+m02rBx+He9kishZc86WgR8mkpBou06BjVtKQ0ZjVP0w2Q1mCxMkMcdHCJo7dyO0658BOae8njg8kuBbQvMjQZ0tlK7i2A4QTYcoeRBRv1xEmBY5cgYDZR0sMjyCFZMpomJo+9MHKIoc4z/V9RU28nXsylParxuX0H/3pgptY72lGwAXqSWDl2YIBAU89Q+8wAnQ6n3GBGD82Kv76vYpA+Z82SLz5exk8/woC+cIvZs9GVFy9sfyhi4NtEAACAASURBVNrJjsoa5JmPWOE0kZjXyRjiO6NBlVVWSM02iM4/8zM/g/e///0GfjJy6Pl+AgRATNvDTBaM/ZURhQOnRcDXUqobAqxOC00Iv2sSpU/ge2nQCM48Ndme+ioRmNfx3iP0nq9KE9cxyZGNxuZXNBwP8d/f9S781RvfgG/829dBpXcaxciYJMLSWDFPeWgiMuUYJp2kXjAgqDFNPtlfJ8ZVl1yCv3zVq6xWyL7rrsPdX/kqorv2YVtZYaEsEUwYS5wa2wwYGGo8tIkFMQ9bgIl6w7jWR02YL5NpMYMQHftjgapVcL0p57C+JP5d4OTQwuewO5qd5tiVZl2kG8hGYPUDKDTlXqInC/x+gFvrNcG0UlYxrXYdEfjpQDGNRj2UdcLjNDbxdi3LLSxtM8Nwa1MuyiDEsIywXAQYpTPIFhZxTxDggidehW1PexJw//OAzTMYzUQ4RCf4MkSvmEWUheglHczMzlqfjNlXpa0b9isvMoxXBygmGaIm6Ubt916rW5TNvL2PJaFxD8slhN+5R7imfd5Nfy/v847DkuqkcyNZUMKAtnXV6wNlLOX9bE+sUPvJtykDo9rwpEsRHmKnMjxqrzKKRdJlWwy/19hevYBXNK7HrzaKVH3GBj0tFvrb2mlCS9p1e70+UOAntiijyDve8Q7T45EN8m+i3O2UNKL2/Py3f/u38bu/+7sm+iqqRKePrFKcYIKfjB86+dhfBUUrSaJC8Dj57CcXld7JT5hov/QkXvd54403GpP96Ec/ahEsAnI/0XK2LsvKiiJ10x7Gk5Et5+1bt2EyXMMTH/so/NXr/xhbzjwdmAyBb38Lw09+Erd95nPIb9mNucEIC8S6lQG6VYA4DKxAutWCKLM6vypjhJkyi5ZiWu1zisghooqFlVj0sDSm6b/EFNsbaaPfFZO8jrrNhRuCn0MlS+nUgF8NPt/fyjou/oBothH46TnHgHvTqGlPLVtOZUlk1w+QJoGsJR5gpCJLmDbdTGboX9xBtTq2Wi/8exFHmMwsYjizgMHiJgw2bcZDnnMNcNF5wHlnAfNdrEUlluMKa8zuk1fYEs4hGFe2TmR88xII+8L16SM1BCoyHHKNe+ajtdpWT8lzgXub7fG+aaqiaWotOygaIuAjQwRW+tyLxOonP5N6yjtj+9n24W1ekhRo6j4ZJr2ITwmN93P/ygDDZ/P345auZGyvF+cEcpKzla/P01E24HVlXi8gtqjIDVl0NEi6T+KtFKkUcVmzg8ChQeY9ul8ALUbHQWYpy7/8y78E64Lwd4XP8cU5QRSjpYDVxKs9XkP2xvt0kkin6BeHFhKvUX94LwGP+QmpUOZn9Fuk1fpd73oXPvGJT6yn22e73gdL72OqBvoyJqn1O4kSTIoc/dlZvOSlL8Er//dfwRlnnIpi5TCiDv0bxsC+fcCN38HKV6/H9/75Oix//Zu43/IYC8MJWMGViiZm/LAIkSiw2iSTQW7fpYNivjgyzypjrbo6X5xHHQ9a60CoIH2t1gYg6gQMdaLVqV8/gNhrMWEGPvUTajbTfHfZUI5pQgDVJIBQ9bEN8HM9q4pEVuXAMZ2pqug12bMZNmjGC9VYzoG+jWVt3CL7okWfzyAbtCgc6vW6HdwdBrhnto/uRRfgnKufiM1XPhK4+CIuRoApqmy9cdRrtpvxdOp0MWmMBWRUWoO8xksc0oVrnLUe5ZUhoJHriH5XaUcBkIwhkmy0370xgc/m3lCbEmOln5MrG5/pwU/uLLL+ao9r706L8BD48h4P8BKTJX4TrEU22jYK6uY9TnEMJGkeF/wU3qYX0+CqM3qoGJCAyfsB+YXPwfDMTxZb/t2bwnUPGZuCsJmL7Od//ucNVHSSSBTViyu/IPvLxI2/93u/ZzG/Wixsg6BHx2nRe+kg2xuUn/PU0LtLB8F35D1ifuqLXyAy23MhsA4xnbUZfve1r33NmlGbUrh6kXpd8dxsoF6XEBRg87ZteMGLfxq/+Eu/hG2nnILBZIB+miIfrSAYrKFf+00Ah46g/MY3cehrX8eeD3wQC8srAFPuj8bokLVyrKvcUl2FRWGxwQycF4AYGJocFzDSyrRc0xiTsaEGURRefBSk6qzEBL42+Hm9W/3kuuV18nYMnWvAb72d+kPfzrG/H4VBPptRD8x8s9GXpWwna/GRMgJvZk9WdmwrGA6LmRb48Ub6VTKxKIeLSpE4psNxbP/LOMVyxnovAdZme0jOPQubH3E5tj6GVtzLga2biGAoqNdlJefBBOEwQ8cKOdf+oavM6sIqB413hda5DQd1hY1birKseP0cf+Y6E2gKjLx0o5RWOvQVmMB1y/UtlsW17dmUMqBLx2Zz0NgCNsrq0jZqaJ3rGd4lrQ2c3IvyAfTirWd+XvqSts7jjd7R2zCOm9VFOj8vu/sBl55LdFNKSJ8339/LnyWCegYnncNGwdT8/K677jL2R8uvzNfeQ5t/4+RRz8f03Oeffz5e8IIX4LGPfazpDWXx5XOoe+NkKr39ND0DB65d3Uks0DtO+9ONYyPA5Bh8/vOfN7b63ve+10R29pFfvsaBxGkvztRuOjlyRnNUwKWXXoBf/83fxk+84KdQhRGopuXSt7pKFNHHayhX19AvSszRYbYogNEycPsNuPNLX8T3PvF55N/ajbMHwKk0wNAVaXIE8yz/1dQmYfK4CSNQVEMkBYbMGh0QQGoQoxha1wupXWnqrwaQWjnq5OJh2NOk3jomU7ExnBr+7O+N/qwGx3pj19C3sY2izfjUk7pNQlKdBqd+mgfGuud6h+8np+xMZh5KDcbUIKl3bB4X0ThFh2XG6yQdDENghTq4kIW/+1hd2IzOmWfhtAfdHwtXPAy47AHAqduBXmJFg4YR43ws4BEBD6K1CZIxE11QPZFj0AHypDYScs21raTshhdDtYa00eVdocO1fQiwzo0HUunPuf5keBSwedCR3l5AKiYmAiPVjW+Pe0cRVYqz1efcfwJqr0LT57xPiQ3ahsn1oAJGuGhFNjVHdCi0I1zU7+Pq/DzzE5p6oNNgyXjBttf93JrAZiG79A7eqdgPLD+XL48GgJPNU0Yxv+985zvxspe9zE4BfhG5pUegY/O5556Lpz71qQZ4D3vYwyyPGa9heJz0GLISS0T2oq5fCAJqf5pq0ASkfH8BmnKk8RkEui9/+cv467/+a1x33XVmdOGXD89Tu3q+Xwi2iANgx6mbcPZZZ+KXXvEreP5PvBC03w4y1nOILcBtNa8QNCKsVU8nwxtnSKgSCIbodpYR5ENg9z0Yfvp/YvcHPoW1G76DbWGMMzctYv+e3eigQDcMwATTRZXX9SH4lQAj6gKbuq4EPYqx9p3gdwwANkp9B4Dm3NuIiDauBm7MM+iAjsA0BRjFA5mN+t7Ns0eZnYfj2lAh8Jsme7tn6xG6zDrJ0MR6KI5JQ79+W833qihF2eliJQyxtxxjKSyQbt+C9IwzsP3hj8LOB10GPPhBwNYttXKwKjDpdVHOzCAzwbhuho4AzO8YjCY1o6Rhg/rYuNZxKyxM+0/7SqKqvCvseWG4HpbJPeVDyvx6IynwYKM9Lust79M6lZjK9hRx5dmg2KH3q/OAKVGc1wk3tOa99dnrGdUfOV2LMLXVbBof30cZZvWMNvDzWhk725/Zel1dXbU09gIpUVV5W+vvYndeR6DB8PdIPOZ3gaEGkM8Q7fad4d8kRjPq4xd/8Rdx7bXXrjsgP/rRj8bDH/5wPOlJTzLWR691sS/eJ+MG25HPjyi4Vw77QRLIySVHn3nqrEmkIpqnEk9ROUXTMs1Ik3/+53+2V/EKZwEsxQqfL1AZdjnRbHfLts14/JMfh1e9+ndxwdkX4O59d2PTwlZEUQcHDh1Bb2YOYRpbhl8GxKdhANZKXz//bNqWgOHhOmkqS8MtHQG+dgPu+ORncfuXvoKdVYhk6TCSlTX0USI1XzHWiC1RRaGxE3I86r4EfDXo1X6E619OsvQFeY5ZVM3lXrxd53fr7Ex3iK0JiacuT/fHY0XbYzne93NHieze1eeo0aNGN/uM+QYa8Zas10R4Y5R0ImK2lS4OlBnuDgKsbptHfvZOzD/wfNzv0Q/DzGWXAWeeD0Td2seTdSYJc0nHykHSlaliCJeJ3RUqZt9mV/n4kHrEABHdnapqPduyJyDrIxUE62Dn/6a9pnXqxV3tWxkOtSa9mOtd1TwGCFx1rb4rakTAJDWQwFZ7XsCqPqjPHhR1jaQqjxsCR+EKv+vnaatERs42o2S/ZHuYurr2799feZopsU+0WOCgAeF3XqOUNxJFZXnisySnty1J7IzotKfvyupCUGNnP/CBD+Av/uIvzJBBlkfgExOTR7qcpNmuLLPsG/8upiaHSp2c/kTUgG2kE5A3OgeUjI8iCY0bNGxQN/nWt74VX/nKV9azUWt8+M58By1ivRs/9z/TUfvJT30yfuU3fxU7t+0wR+nh6gDlpEIUMPU/a33UqiGW1+z3EyREPbKHOudB4/E/QjZZRTUeIskyBIwsObIC3M30WQdw28c/jeHNuzG4+VakR1Ywn1foE0jL2k+Qci43n8UMN0yvSdLUNNIsGxkknO7MQF8Gg2mry2Gn1x1KGK0trE2NWgec66ne22BqbXgBV/6NDqOpSnNZlA3LWlmV1Rcr52gW8qZuM0tJBlbV1r5nQYIq6eEwkxOcsRPbH/UQnPKYhyC4+H7Arm3A5s0YZxEi1si1fwEyJhjNK5TMuZcVCHjAVCXKCIj7HaRd6v+aIuRWjbce97ZF1zMqH3DQ3uBc/4q28qxJI8I95cHJkxet8fb+5xpWyrq2QUMAJoOoAI7PlReIjBPtJTEtwoOA6uN61Rfeq7Y1NtpXHmTFeqeJ/Xzvey1aLorqrSl8Aa9I9S/CDksUVUf4uSxNvG+aCd1bkTxbVLiLrEj+JFOcoHQCMpywXQ1O26vcszgNuLeCed2bsrpogXjfQoIeny2WSfBiPRGm4iII6ks+T94nkv1j39lvLUqNFbPTMDnDE590tZUtJAciAI2W11AMKShFiAIyD5gFOKE+qNdFSF8WW20OkGJgdbiGcji0CrAJAa0YI6wo0nGb5cDevTj8r/+GvV/6KkZf/x76dx3C/KEB0sEaNs2myIdrCIocsVESFlGc2EaO6JtYjC1nIMOY5a9H7DWOE9QB/FQp1nVhjwYgEKd5j4l6DcBJn2aREBXTgdE9pLGsNi4vZodhXQv51umhzSuzzSAMzBmYulIeCBZhSF1mQyJp0LH6P3GEfFhnVGH3ky5pXoiKPpn0Ew+BCRJkUYqgy7q4KQ7mOQ6z0wub0N2+HadedDFOufgiBA9+AHD6TmC+D8x2Uc12kTPm1uzlUT2HVselxGBlDUWeI2IqKubtM8tJgCiNkXRrV/fGDGMO8hxrrs+2zkt6rGk6L609GQpk3NO+4Hrmfm4nNvDg55MOS5zkc70rm56ntds2MIgM+fssAMAsajVR0s9sz+vC9Rn76g0+Ho/4DOkRZcUV4Ir4eJyShCrwvNfEBgIDdZIPUJyeKK6duY14LAWsKKVEPoFR26jhB1wKSoEf71XomcBP+kWJoGxbkyzwY7/Ub89Sp5020kGyLYnBxloaR0/9TQtGAy4TOpWmBDZmofnQhz6EL33pS+vNEOA0oRJrtWi9foU/M5aZlunf+I3fMN3lymANab9HN2dThk9WhyipD6IBIohs05A1xEyG2k0R0k+lXlFNhszYRKm1UYViOLQwOYqreTlBHmSI4gppAswQIejhfNd+4Fu3IL/+m9j3lX/Dyne+i+CevehORpZCfZYFpzmu4xFy+neWOWZ7XTALQ8nU5CXry9YAR5yx5UAA4oYhrqgSu/zmqZQmUjbipcK/5HJi0RDKXC2rsQwuDRhSNCS66ZXZnoFdkyRU7jo94hDbLyrk1AA0BHlxoU9rEcbjGgRl1EhDIJpZwGo4gwNZicNVhkEvRXjqNmy64FzsetADsen884D/5VGALVuAxQWaZJExkoDJas1xnjNXPzSi4zrHJS8wHAwa8KOTskEfmO4xYtLaTmLX1u7UFKwTBFVoG9wH70sM5DOnBRVoP3IPyM1L+6V9uHtmp2tEYDyg+D0pvZ4XR4UF7Kf2vteXe1uABz+Rqrb/r2eVwhu1J30nfxfz077SPtYmnJaDQCq244a3KZ8fH+R1cwobEZ30OgEPfh69Jfr6HFsejBRqJj8gfSbQ8T6A+kxA6MUC30/2yy+OtligAdck63PpHKaltGJ/xBh5WtFthg7Lz3jGM+y7gJPPYNuqReLFWgKy/AXZNqvP0Y3nec97Hgim7Fe311sP1aR8mw2GyMcT07VxwzB+t6BfXidC0uvYpqlVRrUl1vLDIcF4BIwmzGJboGTsb5mbSJsEFXpxgA4RkMBANkh/wbVV4PAhYP9BHPngtchvuQ17d+/Gyt37Ua0O0K+AxTjFfBxjSEMSXX8otofMvsHKdAQZVsvKETLEqipQZLkVY5d1uuGoVpRHoq1Zhxu3E6V/auw+RlJ9HWKRW95vGLsuQtejo1+TXmp9YR0Vqt2MgVC31mU27S4OHVqy+6MkRcxEumScTSKKcXcW+5JZxKedjm0XnYOtl5yP8JLzgLN2AfOzdRHdxU32AoNJjlFGX8oE3ZlZdLp0nP/+6JRiUvuOZo2vmSFjUBlbZYlK/ieDr63cFJUTA3a/wb2RQWtMrlNt3VybiIht8Trey/Xd3i9iRW3RVaxpGoj5veodmQWYEntlmJB3hZ7ppT4BppeIxG7b+9cTHwUjyHCqPexje30/OTbHZX7K56eTRCeDdGLywfNgxIfKAdKfHBoAiaH+RYTEsiKJ2k4b8LZbiqw6BKS2FUle3fzOSfOLQzrGtpFFC4Pv6H35/Duyn+orTw86LzMChc8kSHsRV2Z/H43ixYinPe1pFodMg43S6hMwuTCNFdgMk7GMkWcUkwsLb8oIfqRVaYSwkyAOasFU/wNEqIoUxaRmxhXD1YrSSlpSECPepTEBOkTYZV44pk8nA+L3Et1iBBxYAW67A7jlVqzdehuWbt2DQ7v34MhtdyA/sIQd3T6iwQgxcwyyngKfy/yFJQX2CVLqxSrmJWaShRApDwR6WVPm5Yuxwp3VJi6bCIqy8bmrjQ5pzJ62fWgs7sxwg3NvWbLJrAxtTO41AKaz9mh4xNQEDBFkbr2M6gMeXmGACfsyP4cRXU5QYkiDGx3052axuGUL4i2nYNdTfhw47XTg9B3ADjK8vo03D4q7V5YRpqymVhucQkToJF10O33L6GNmEVmfiM5FafOXTerkovXabhhyFBrzi9LEwC9k/+tZQlXV7EY6am+Ya+vQxai0Vjcq3ejBz0tQfo1zbCndtNuTHo3f2+1p74vAaP/yOn/ftD3sdfDcxyJOvFZka5q6TJZg7z4j4CPh0Bh5oiUjyXHBb3l5+Rhrb9tSo1PDi8Te+uKNCBpw6QdEk3mNGJynyfrZt6mJ8gxN7fl7xVTboG37qGU9ExCpD2rPt+VPR4kNaoOOy7/5m79pERx8Bg8ET6c9GBLcOOB8Bg0kz3nOcwz46JajaBJO2DpIk8Px6G+sfpYYlTVUgtLcSIo4MPbHeg8hxeHGd40prWpFW4S4ipCw0BHrf9AnzWSsCEywiZkQE9Nt8XIysxx5OUKVTZBOJugPBuixfVPQBcA4M0aIW28H7tyHm677CsoDhzHadw/KQ8tIxxN0KepazjpSlqGV7EyD0CzJVkluMkGeszLxCB26ijQawZqxUTSXDbiWm2sWq0Lttbnl6H+K+lQBhCjCGtxykzMjpIgwU0SIqSKgy1QEDKIAgyTEWifBoJtgKaoQbF1Eb9d2zJ2+C5vOOA07z7kf4rNOB7buBNIFoDtTC/KTISbUwVoNltQiMPKsMBUE9XfUgRKAi7JCVpYG+mkSracYszlsUo7xZzuIjKoHpp6ga1AZBfafHxhZoG63OLo/vFXTq5z8mhW786DF+0QM/LoWCHkA9Dpx3aN223tD4NbeQx4D/L73bbeJiNr1xEd7zOOM2vLY4ve1f29v6GhjlHDHg6L/OZhMJpUHKb2I2BY3uR8Q/SzGxcH1g877xAr9S+i5uq+tE9B9suhocMmqJBZ7K5IGmWyQ1+qk1cAI6GR8YXvqpwc6OVHrvdSuqD//Tuvzy1/+coscYXveMMTB9Ho/jceuXbsM9FijWCE27BsZ37qTNIuw819Zmp6vm6RIk9rQYbnhmtT4jMFldo/ScuRXCBijS2swM7t0IxNre+Q/9FvhjQQys1IAaxWwkk+wmo/serq09JnHsNNFL0msfeoKzd+OlmKamGkNWF2rrcb8OngIuHMvsOcOrN1xFw7deReO3LMf2ZEjyJcOMtYP5XiMuCjRC0L0g8i+M8IkYA5CY361/1sQVIgI5AzQJ1MbN0VrjxFra3ZHZ2/GJFdxgiKJMAZZHcPySlRxhDhMUTBzQxUiJ8D0uwgX59HbuR3dXTsQbN2MUy46D/Gu7QBjpLdvA+YoztbBuuWkwIF9S5iZmUc80wN1kJajIK6D8GMCnszF0nejxBqLVzEJBa/NqV6ofRt5MHWY65HJJshOLVtPYyYnkDIFfJ7ZXOp1OQb88h4SXt8l459Yj9a11qmSGmy0vrl/PTsTIEiclh+cJxbaT2zbR3j5fmoPiHzouWKEXhyu2XttAPTMTrjDz9SWiAefx5/VT86HBzrtc9kQdC2f5du2pCMbfB2T1UWdVGe40eUk6ZmYTOHqjAZXJ5KsSH5g+LM3hftTQT/LDUYTQUBTGxt5h2vQRKnVpk4KZaBQG6La/Jz3EtD86SY6rtKVZGtMnsAYYvZf4q5cgKS05WKQ2MsKdcxQ/aIXvciMHLJYc2EoEoXXr40GVgCpoEU3jDHb66ObUrtWa4QUY0E91XiYoRwX6+wuzgNkwRjjmTGS+QS9iAJpiIA+FWR+jZ7s0MrINh1ZYzeOza8M4wkiKsiSGJNOgqCXIqGkyixJUrCNh8hXl1GOBkhNb9UYWpjKZDgC1gbAcNDoDu/B0u134MCdd2Fw4CBypmFfGSAYjZEUOUKKgBTnszEq1jxhxhJaIwnEFOUpVpa19dbAggyL5RKjGCuTMYJeB1Wvi6KTIE8iVJ0EYTdF2etj+/kXIVlYxOLWrZjfthVY3AzMztUGCY4lDRa9/lH5lEwrjjGhMSnP6jIDjQ8eIWliFcAK9NMOZrvdmkWb6N5Yj4MKq5MRhgV1swEiq9US1YkRqKHodtDr9Y8xyMsoko0yZMMxSpOj65JuWZibD6CP0W3vVYWaeidn7RGt77aOTeufvqna1wIbGQ1V1rXdHj9XbK98UrW3FeExzbXE3+eNqOw3+6fce2pPe5K/sx1Zu0WMdJ+3BLf7Kl0pv3tSI+nzBwpvExiIocm6qsaExAIxGSd0Ann/HG/SliXYszeZwvk3ARx/lnFCg8IB1M/tifIgJkuZrEFicXwmJ0t6AU2gFoHcC7yooQXGe1Ru8ylPeYrF7HqGp3Hhs4y5NbVNacx4xSteYa4sKrPJ8VDoEhcj27Bn5ROEHVq7MxPd5vozSC07dK3gN12Xqc0qjJm8YJwjLkJ0qOOqGJkxweHoMDqLHXTTvomHBEwq0esFRcYVYMwNN6YLDcVSspXCGApBoeoFKNOj3jNiJMxEPR4NEFAMLDIDL34nL2W8sYEL0ZLWFqY1IYiQMTJwn4zxwMH6++pq/flwgGI4wJiWwskYZZEjKirEkwphwQwn5KA1+IVJgjBJDaSSmR6SuRmG+gALc8BsD5ifA+bm6u+sbcF3MauwHPpClHQzIdj3Z4EO+0p9YWPtZbdzEtYJyoIB/GO7NU2baAdUmOv10GFoICeCIEn9XRrbdaMyw/JozUCsW1IXS7G8ND1t3EnR68/YPBQo6LRkJJzGoGKco2CbjODhQRUFGJHHBrUe2bOU9vqWbo9D5Pea1DDSO7eJCA937SOxNYGft5Jq3ws0p2VnERB6EPOMyxMRD7hyZVMgg4Db6wV9intFq2hfyptD13u9P/cf91e7hkmb2U4jf0Ge5+bk7EGOAyFA8QxNlNszOE+jhdge/CT6Conb1iA/yd4ULrBV3wgWnqLrPj63rRD1Yjqv83HI/j2lvCUbk8VYfnkK3r7++utx9dVXG2Pjc2XgkZgh8NNzH/e4x+FNb3oTdu7caSed76e3zJnYTuCkCYKhanGM2X6dmkisrR672n8yG2dgpS7qh6gmp0hGbBxVI3Rneiam1cFlRxPbTxg3XNaWa4rMzAVH8Yy6qDgKzXma7C+i30fDFCWlifXzOvubGVMowtJ9JkG3uddAj7o/9pudlchMEVqOfjTpWvFa5uzv1FZUezH+nUyPZT9zFoapRW+rUpbW4ErRkW11O5bpuDb9NmZdfk61yIglFUa1Hi2MjFSxLZYUpY9kTAaonH0GsHXTloq9bIx3NBJFrJZWN9HrdOsCWTlFr8ZqYV43FcbZBCPqNZk6vqIuNjA9Lec67XQwMzdrTLvODVhrOAszhmQWy00fQIb8kS1yuthdv75FRMRkxPzkXuIPd/anXWzISznKRi5RWvtVfrzas56FcT0STKTi0RoXiPk8gB5svTHES5Ft8KvPuFrnqS+tN97nwY99afs5Cjx1P/emEp5I7BX4HVfsZUorryhUx0RhCWT+VBCIeT8gj6rSa0kElGzONmTVkd6vjcYa8GliryarfY/0E23/QQ2MFpXe0d/PyeLAsV2BssRaASYztbzkJS9Zd1TmPQR/sUw+j8/m3/j/p3/6p628pi+MpL60F7FfpBILpgWM+0V11IpYLx7eJ//I9oLSXEhf5PWsGy0OLWbvHO6fq3dVwoj2fHAelEbJb1Je13afIgASiHWo+JyMXh90jJ+bz0TQAFn7sBUz4NhQJ+bVM1rfXDfeQViMSoCzkesF7/OWWX948xkbqWfUntQzXi/F+9pg5EHFawc8MgAAIABJREFUrxvtpx9U7GXsu0RQSWGSVBTF0Z5D7X15PHgdt8TejdapfGr9+3HNclzFGNvrlO0riEHX8hojBU3MsyK8pq03sdS22Mu+blSd0daBDB78RcxOm4SNc2F5JqXNzgHRBjqewUOd1QvrPj2TbWpwvd5OJ5Q+E3DqdwGystTqei0OtSsXmLZhRu+rhSxjiuizWCZLZb7+9a9fT6+vfnvwY1+ks3nd615niRn4xcXTPlHbbjdikLxOfVXfBQBSLUgf6cV0ga6u1SEj9iD3IM2b3lubnRtA7NwvWLalxa93FnAIADWXWjf8XECtefUg5u/jtbaBi9IYKX+WocwDlABeop7WUUi2SNZPAwIdsJ2KRP3htUpku9H69j6nakMsSUYI9dXPg+ZC16rPcvcQA/GAw3v8fZpnqYRECgR8vFfrRff6voj1ySVF+9CDgPaH5l8SFfsnCa69Z7SXBILtcdFead8nIiKw1ftpbjyAaf+KIUpk1u/qJ/eVxx+Nje73YOv7qfdVqGsbNG2+VlZWzNVFJ4mfeG0kP5jsXHsSNQjqkBas7tezdV8bLLWJdL/a84OnhaeJ8ZPpN5U2h74rO4wGU4MngOdpJIuWFpsAlgyGjslMWSUw0SLXgvV/p6jL8DcmYlC7Aj//bv79uAA5HtI1+vecNp7qt8amDYyeMfBnTb4HMN3DZ7QZujaF2pEY7gGyvfH9/GteeJ82vt+w37f5mUWmuVbj4t9RQNZec7qWsbMap/bi598VfaP5V//UBsHRHya6ru094A8krWu/1rTG2wDZPqz1rloXWs8brW+BQXsvakwFNNqXHhx0oLb7qTnQ/Gv+tEYEpv6+NujqGQI23avvmgvtD82jf09/mOp6vzfUL73bNH9dMVA/J5oLPv+4NTwY4eFPIIGf6OY05JSObVpnpll09XzpvPwJ709MOUdrw/l+yRtdi1Kf6XSe5uWtl+c9fjF7IKJRoy268D5ev3fvXrz4xS/G5z73OdtgmmhNCtvm+2qDMVkB3WKYeosB1eyTBwaOqc+C608jPlv0XQtFAKt39K4+fkzFXrWJ/YnM99Ph4tvTgpLbjd80YpNaA+1+erHPA5UOobZLgzZOWzdrgErm1zi5mijd1FE5ps3Gqd47AQs8aF2d5lSv+6Xz8uzUH87TMv3yWr2j9Gxap14Max9EAhNZSv260jtOGxt/X3t98zO5XfmYWb3fvTk50wCnsfL7SXvC58vUuOgd2W57L4oNag97cPZqjWmHtMbUH4Bqs23U8Ie715V7Vsl7lYrfBzj4e5XP0K8n/RwQ/PzC1wZqKxn9zR7E+HeJNtqsG2V69QPXPm3lPsN225OlxaGJ1sAKqDVw/u9arFyIPr+gnq2NysUvUNNJJ9DcvXu3JUv913/91/XX5wRLnGX70v/x3kc+8pEWCcJwOIKKFo7elff6pA+epbEPvviLmJZf/F4s9kxDulLffwG8dHPTFqPmUYtRbYoxTNuofBcPYp5tsU9ttwT/jmxPAM/3MlWEleOs9YEWoK6QCcWz8dDJ83XXC202mxDziqmt+V6v59uk2kY6T7+udHBtlEBULhT+IBIrPh7YSo8otYjGlOO/0QbX+lYmY7Efv2420rH7ufCbXvPPw28aSLf3sNaTf0cdghpzEQC/TteBpBGjNTbT1pu3IPM+vR+f69eN+sJntNeb9rWeL7K1kesNdZ4bfa2Dn+iqGIEMBVowfmOJpehUFLXngPJnLmJ1xp9+/FlB2B5w+Ty2r4QIfiLUcb+ohPJel6BFLDFCoCxlsfyANGiaZK9TEAiw7+zn7bffbsxPiQy0oHgdJ0sioxb4gx/8YKsnTAbIfsg1gN8FDB78pNzVJB8vy4ZOYw/wHE+Ot0z9ov5aVPxdm0ZtaFy0qHSC6yDR2Gsx8nrPXvm73zjaqLpvHcQa53eBHL9z3ARGOnwk7kuRLidY/w7tDa61qLmmUlvrjc9rH2ICP38YiU1LxNN76hreo5htL0bpPq+f82tZ65Tvqmdp/NqHtNa9Bz/+za9vfnaMwaeZD+1Lvxf13mJHbJ+Hu39vXaODyOuu9Z5imrK6ap9JjaE59GtJxMeDn8BS93lXNu0ZjY3WDdeF1GLqt5f6tAc9Lk1LbKB1etzEBozt1cK3k7hRysr6JP81Ia4WsVBck8Vn6GcPfnq2Fpe36GrjCARkYW0jP+/VYhTA8uV1n4BaIOzb9DnEpG/RYtWpoQ2nRch35zX79u2ztPqsz+HZHq/zGZsFhKeeeqpZep/whCdY8gLlAdTmYz/9YvT6ErYnq6UWqMBNItNGrFj53DSeAnH+Lmsnn+kBReDsC9z4cWi7XvjTs62+8OMuw48WPtvRc3kf29NBxAWvw5bX+LHx7G0jK7nWHNmN1DMCFG0OZebx/dCB7AFeTESHC/sokbDNiiTeeaDWnMlqyTban7ctyB4g/frWff5w30hc9hZrsXAPHp75+bFh/7Ru/GEhSUN+vNq3Gk+tU68OEDtm++ynV8/oHXmfn3utRz1X4Ofb0c+af6kE/DX3Jmkcl/ndfffdldiPP4V1sk3bcN6rWqguWq8JkFjhmZ/uE5DoXoGVXkQvx/5wIXg3Fukq1sWmojDGSMDVwvWb3AduiymIxrN9Sy7QiFh+EQg0//zP/xy04IrlyUChezyz4c9XXXUVXv3qV5vRY8+ePRbhoRA81QWZpkcROxQj08Kfthi1IDW2PFAUNywGr83MWGOvl9HfNeaqO6KDT4Cr+deBIfDjfVIj6KBUm/oui6dOcc+mxPw1bnxvzjvb0/iLcej92I5nf2IZWmM6HLSetOHYPp18+Z33iOV4JqRkn/5w1wZnX3Wv1pSYX9tyKaahg0595ruIiUm140V0vrO3OPNarjXND/ss0JRy388FAUxrRvuF7fBvfA7jy/Vu2lday3wXjY9IDe8TELXba/dT76rnezbt17iAjuuGYyoQFsP164b3tUXmthuM5oRjxPWteRWL5ztozR8X/JjGXgvPMwZ1QAivhelRV6epp9laBKLE/rQR+Gjh+5fQSa92tbEENmzXn4jaAF509BPoJ8SDmh+YdvvqsyaLfbjhhhsslRVBQl9kdVw0PFWlU9Rn3EyMCGGUxxVXXGG1PQiw7Lt0lmI8XLj8TMDnJ0+L3wOzQE/jyO88uNrvJJHCg4feTeCnOeD4CWx0+HlRln3zgKr++Gs8UxVIePGqDcjqC/+uDSsm31aTqB2/7jS3ut+vHd6vNSHg0Ub0jEisUWOqPunw1ph6yUcM0B982gNiuv4w1EEiduvXl+bQMyDftj8c/Ppt90EAojY4JmLinDv9zGdI9SHVgO7V2Lb7qfH1hwX75dsUyPi1ub5RGhFde1p99/tfa9V/5sdX46M51hhpHfPZ2j8CTs1zG0R9v2wNqXqb3xQ6sSVri9aq0572q3NakGyYgCA09ptBjIDf2+xHi7ZtRdJzNxJROChiBdq8frGooLNvT33is8UM28As4wKfRfD7h3/4h3XjBgGLBg0ZS2ROlzGE7/f85z/fQtyYip+fc0x4SvGLQMq+8ncxNvbPixoerHitt5T5zc62pKPx76gFpHjJaaDC+8iY/eLXsyXa6vDzILyRMUwMRAzBb3AdXmJMmiNGRtimrEqMhnXtZW0k/o1fTBTQ6XYsjVT7S8YQbWiBmg5HWQP9JtOa5T0cH7/x+JnXsbU3kBidtzzr0BIQTjOiTBsb/y5ihW01E5+p+ffMS2AmY4+ATYem9jPXt5eEND5iy0pZ5w8XP/cCcI1fW1Xk29Pe94xQ78j+SW8t8NRnvE8SnfawP5SkK/VGDc0Z29Jc6KD0LP1e6/aqE36DSJegQdRJyAbai1/or0XljRq6n51l5zfSJfA60WJ/Mkn8a+ugfJuixWIp/nRo62f0rtqYPt+XB0AuKmVmfsc73oFf+7Vfs3rCnq0I4D3DYNt8fwLkAx/4QLzmNa+xGiRieGSC2pBsW4tdQOQn2C8OMUyNjcRR/q64Zy1gv6mknPZitIBB4o0fEz2D78B7xRy8VKAohmkn67SDSItR68aLfYxuYwBYXuR2SEglos3G91N7seWmr78IjAY2LPM5HK4nnPBMgdfJGNIeG4mXCosSyLCvmgsLb3Np2LWWpyngdTjw3XwsuZ8Lr58TeOmw0dh4lqQ+cwy8G5SYtDa7V/j7fcFnK8JDICXQ0L7QXKg/ekcZ0cSmtDfah7QHP96rg77NCNlXzqOc6tWO9pNATKzNSw58P5Wb8HikNeJVKQJNfsa+HjexAcPbPMp6/Ywve+dPR52M/K5B8airRayBkaJSm62t89AC8cHNOpkkUgs4pdfhPVoofHmfAlyAIt2PANezF/4sJTOf5QebEyfFvRbdK1/5SitapBNW7I/3esuv/A1lKbzkkkusGh1dZngKqSA734PvK19AjY1Ee79p/Imq8dAGYF/5fqoj4hcpn6GFIaDWc8XC/X0aBx1EKhaluW9vVC9S6bneP06sQQvaG9G0iC0pKQv/5HXRaoGfVBJ8xjpoOubnwU/FtPjMtogm41tb0hCbUvwq7xUDYdvccBobrQ2xJvbRszDtH37ePhjahEKHkZiwDiVJNnpvDype3+nXqsaQwCD9nJ6nPnvw8+xO+8nrsMXI2LaMIQI/kR8Pfjpo/CHowU9/1xi0CYz25/GYLd9dOn2Bnd8D7Kt3n/Lgx/c5LvPbCPzYIb2INprfOHKh0AR48PB+QAIrdlITPI3daMP5tDZicHbCNxWlpoGDLMh+4qUzlJGB93n6z/a4UQWa0pWIfrOPqmjPzz75yU/ihS984TGFizgG3Dx8dhtcBIr8O/WAtAAz7vfKK680Bsw+8z4Lrm9YsbeSe/DjM7ThvFjAMWcf/Fy0wU+AIsaoxSHwUxifXzT8WQeDwEibTuLLRo7MYkUSffxh1QY/a1M1QcraDabtPqT21o0iTSJU64/lOKgrCSosUYCs8dOYtlmqxpRiYZvdiKW0HeengZ8OVH1vZ2fx86j1xu9iJpoXAUNb7NVceFWS9hzXc5tQeObH6zYCP4mvspL7+3TYakz9QcT7NvLj5TMkoXjVkoC8nZlJhym//z/t3T2rddW5xvHteQnnC0jSiYRAPoU2lhEh38D0sbawsYyY0kAghhBJZ5OkygewEGysRAUrSSGBSIqATThcS3/7/BnMvZ9Up3oeeFhrrznHHPe4X6/7Hi9T0ASU+BNApNsUtStv6M3p/J6I/Do48Fe0GQMohwfvb1PajXogbF9wAim15nM1g6yWcrUXdX0U+VWhMO5KOXatM8EQCAdq1tLsGiQ7AYxGR9xPAEtR33777dv2tb/+9a83Ye1+wjK9321tDJ8iDAXuZOdXXnnltgtkvF3UlmqdNb9Gujq/Cl/6Up5CamtPFiaeGA5k3fpUDWD9nenE2j7m/NS1Wg8zBrW0zuzuDWwO+xyS++ftuKudOf3tP4hhuz7+57uDMJ0C7Z5bzW/vzPhuHzU0glaGWtSz7/TNaT3oXLvxBp0ymvv+vpt5bp0JrXtGDfxM/VoSEExaEpC+NkPZfQJKSxdrt78dTkB3zzR0E3O71++Cozpxg58xqvmxCwFlbSG/psvGj6eAh3GQxXjaZTD0mN5A0yff1PyugE8zjTpMweVR5Pevf/3r/hj7el1QtLWAs+4jZSui4v1PpIEBJjuqjBwopoG1VWQMGPPRUUddg6vC7vsczD7NChGcbWnQHwey54vEG8+ePSVbyvrzn//87s9//vP9joOmvAxIYVfqu793TXTakfY7KeanP/3p/WwtFCfyU4zRTamgPuPeNU64p6xAKKMdkm36de9Udurw9753nyoKDpMH+aNH2rNrUINaZ5VO6kgnfKLZ5MCNV9+9uoNMBTC6oe1ZtyX/WzbxX/99c5iQt7FzYhCqIMwJoNOYOz6BYbSaMUU3Q0UrG6CzUnROC+JE14nc6T6eCpi1u6IpGUqDAxlyNk39nzThAfnpb89oGoqP6F//1Zl9P2XOwdaJcUaAVIMNR06unPDuGS3KbE3LOXTgp1kfvVlfV879/vl/+9vf7vf2+lFKBOEVaTGMrvUacetQKrelIFepbZGBtIjhUDiOo31ugPL6Fvw5tIdmHzFm0R2aW39QAqR1RevuH9rbvYseczKjcajvrbfeuvvtb397fxoKBZHOiurrvynxFM24h/x+/OMf37322mt3L7/88v1aLXuCOV2zo6Jm0zcIryiN01QyaD2wQWo0Wnpjrdjo52ybvhVJUkiTDK37VYb6b5BT1G69bOffTZfW7/TmrM2NzqbgLcHcxnp3d7+QG7rV5/5WD97YBbfJlmEw/uob4+dQ62whpocQ88ayVHP9zfBMwrEpPOb0gIL1tXbTM+k2PW2N3djQu3vod4N6USjEtD6KnuYYOeOiw6uJqfZL9msj+9l3KfEVT4vugJA6fki7pS6BqjVPOmz867+pbYP8ePnoDo+///3v96e6YAAlRhAiMaCRgWcW6dbWurbT2Bj0iDoH0dpOI5eIvTaMhoGLHkWFJ601HAiMQkrdKUSNZ9+nHAriBLE+P/nkk7vf/e53dzvrb79DeEWBo1udkRGdKHELoJ9//vnbgugtjZkzXI3qyy+/vHv22Wdv8tW/oEA5jLNIpNHPdQi2KFqZA+KFSBlP0/72w6lzKuqdnGOdX6M0OdX5keH6NMa+YLuyGH0Wx0IoRWoLTuNt9bfoVds6v9auTue+vukbFNOgAonSU84UundYhGCH5jPtaxlmtAu2p54W+RQVQX92sbTdrp1OrHRuPOsPmCgSa1mrv9MhNf31IbhzfmyKjqG3wAdKViYTUEY/W6wz5vyamZDZ2kxv0Ll7PENgOMHbPQ+//vrr+8NMwdcWfJv2VPG69GJM3r+1H+PsX6WgHVCXwUAx4LHifZ3s2qKrzg/EB8PXFmrZNU5ibbufdM/mJCiHVAP9HK7tTVOQRfqNeUbx/e9//+7zzz+/ndj8q1/96vZbjXG0oLmMl44TfpXnxRdfvE2KvPTSS3c//OEPbyvzd6qMdYqPOT81IQ4aH9aPWUtjgjQgdbSfzlrNk/PDb04FLzh4fQuYnB+eQnDnDg8GMBkYq9RLiqeuU75JlSbPKf+pg/SR49z9dIKhOmGH7KDK9X9VuF9fG5f/Z5CGip0kM5paStrf5/mCaNln9RS/2OJopacNxLtv/anNKyGwgU6iNaCMLohxbSB495xOjPMX+GaL+3f2x8EX8XOE9RlrNz5OPpzfWQ8kM0vgoDo2PFrUWNGBn+554nt76yhEAulSnV9TEssLpHaiUCOq3+rkzCAzwt7z0FT4Bgk1SEEwF7y3fqgRQ4rL4LThbEWNGjha14+XDS0dmWHut6WlP/jBD27Gtr2/77zzzu28v88+++ymDEMh3phFIGfkgbCMBS/m8HY4wptvvnn3ox/96H4JjXrQ+rxKe6ccUtf1WefHMbQdnksLGEqDx5NmLc2wK3kwyKZo+Npg1hnd0rp2t1NdvjvGn4zIsEhM1GeQdX5+w3P7SZsO0VnB70SMa2sG2RjIaPQ1Rbsa4/qUXTTYnstgBBT3dBkMGe2eLvXw+9pAO5yfAAat7rojzU4dnJ1PhkpVHBTn13JJ2+56kV/5Q08nS3IkDwHFag5Zwvj0mH5D020nkDe4c970EJ824fPQv2e++uqr2zs8zsHz4BuIAdSbc34dJKUyA3V2inGWdzBIBJ9T4dqvHaQB+orSU1xO80SSo7dLPfY8CkN57Lo4aZUujzZ1A68JHA0tbP/hD3+4+81vfnP3wQcf3O9QmLM0Q9voeCWILYUxK7ctcTs5+rnnnrvtCx6fJ4MrnlJUda0pdNHLeLPxQWHtG7qiHA0MewaDq9PQvks2ivwotDrl6XBHH+dXlLrn7jmQ2JWhVv7kOJrXp9OArnjrHcrKLOQPeczhXum31xt0fHt+U8KCgZM3nVzTN+R3Ooa13f3nKon9Pp6di3zrcCHbfeIHw9/n5H/KYb8DFE5ql9JCTuVpA8q+kyHELCNUDmhdszKpnpbW1kOveNrSVduNlrN0dTrqR53fzvOTjhVNMaJeKyoyu8rjFnFJ0U6UYuaxuTtipTgYV0crhbya7ZTjN9qghYE3JW3E3HXbuwiwiqG2OUembuT7BLJz+yjoxx9/fPf73//+7v33379NivSfZ4vIvbb+1QyXTv/yl7+8+8lPfnJzBkOc0JB6SIMUxzQ6WxIgs/XT7Wunc6DIjAkS4cTWJwfblLH9cSacGadCfkoeZEEH9IVWqEUgJqf1f8p/9GonZUNfdXjfe7DFOf5dVwds0Fh/kKbgX/3GnzPwb0xoheqhfDSPH2jHg1Pn3Lv71NQFFLJCjwm0Onf3nPJvf9AzJ13dND5ZX2W7fkx2crL0myzwkizcx+GiXTCpr6nu4kMnoK6CJt9RMMXmZ7cP/Xvmm2++ud/eWwewDptiMjpRwEAxtJ8dXA0LkVWaXWdAFL25fZ0j+qrgBqkeVASza2pBjKnoUH+uXdG6Z5gul86iaY5lxrXfN1O5520ZzK9//ev7A1Bbc+DY64zRPaS35S97OfpolmbjpTaUtnzBV0qGp/udDNuuvGjw0g4KaFr+UGD03BNZoXfP77Wi0KJK9+8Tfeg45V46BR991ABqKGcgZuwb4xkQGSVHjNcNqpXLyRuO+ESU1W+G3eBy2ljBRvW7AQetdVRFamqOxtAAJ+Cc4IAzJgu8JTu/s+PSc+qpaxAbnuKf6w/pd9vVPsls7a7AFB0RfK8c4P3BBmXYbjTDAk4zrN2nPiMq6sg93YfYiDKjfmgXw9qCxeuTQa/9QzUBA5KGSfvqTJ1nJrqUCZYXUF6Re3+fhdQGBrRu3R/HSAjjyeqCO9F59cDdA9lReMq0vznEF1544bZ8ZktgGkg4MDU2M8dFSGettLJUfGc8xi94PbQIlCxO57Z2Z/rGWMi6yLAOmfyvFPJquQ5aW0csmqi+WbN5IuOlfacT007R/2xDvwXO6szGaIIJii0KnSy6f/XUN/Uy+rRnSPnXto6EgUv71OMLHpREmi42gHSRc2mRatLf6szaW86y58u41obeFIl6LsTcNbfVt8fKWkpE+ipKPWuero0/yiHrs7/LQP7tRc5lmvrcjKBQdB22sEnxCXPt1ASKwhh6Z5EooQjnMM9GWsiE4UADG+iuleEMvNF/tLaQXiHv/ikHhLBnQ7wTVA/XPJWYg6+j4jTX55Rnaevrr79+9+GHH9598cUX94/AK85ikxtbOrN631Dk+q2ij05r8jhObTfWnmQMSeC94vvaMRD3MPKTpyN0/XOcDRy7lzMqmqoBWD9GdiKzgn9TYYFz9Hn/KmfF8ervqna5Z3e2sxN0o7XvmF1f5L/+zCIWITI+8q8uQitNixvQ9pyN0aL6E9nWaZ7toP0iZfwdTd0vX6R6ThSd+m17GwQlwJuYtEj7BDBm2Dnntutp5LWLfR9PZ8cbOzkDJX3Z+dlOPXifkLN25h/I9qRVfbblhH0fb564t7epYKPNDI5xFxqLNuoZdZq7v7NBFHgEj/hzpmyKxEjabnTsGgaur0apGvOpVGeE67Yhik6YUw4KMz5QcLOdpZ9DmVBa9+DEOb+15bAmmL/85S9377333m1CZDzd9T13z1i6uzfE/exnP7tNcOw6gTEe/UlhilT324xtY6xDdI8ZxNMQKcfaNfWgQKNjtDedImeyOGtCnGZn5vB51851Z3g9+VN+s6RFY9BUnaYgsLaUX1BpSuWF3g2IgtzVEiFte7BBEcXGAaXKUIrWiooFGfphxYLAph3eqM/SOTTrj/xPMNK9tuSM75NFQYHf2fAVuqVv1n+yT47JZAhbohcbhyzsyvmdkyjsbXzQjs2zfwHFUh+8JP/dVzSNp1L6R19a3u1tdRrSXgalXrGHEvBV+rL7m/aWSBMhXbJxRmLwVb+ifWdXz6iBVlG71+3iIEBRw/Mhv6KxjVEqeSr+/j6dH+RUJT5R0RZG//GPf7z705/+dP9OkCnDq6++evfGG2/c1vWNV6N3wuTMGKrtVOUnRe5avkbFfbeWS20L+pEWVDmMlQxHx2QmpafkeHMlf7OPDJwhQ4znjK5n7v6uAaxDvupPMIayxx/PqvNzjP8pD+htY2zwg8joTQM7vYLEOAfPHs3TUzs0ThTW1A6v9cemBK0rWzQ5AaDQ2fU3OeGZTzyFvOukzcyeuzEe0m/2Mr2RvemfTu0eAeV0/Gc74ySrs92V/Jvat5ZtcqqIGNL9t9NeDMcARm7gFRQEdwVfQeYqIU9s1rID4c3VCloYVvuT+pztpKlTDJGRAxgDLCpt5O84e5ipdusDnZ2tQ+f6Ga2nUuGPxdr7e5HXgZFDmR999NHdu+++e0uFN7v7i1/84nbSi3P+ZnSjyYEHo3v9MZzW7ghYUJEuVBlFfrIwRnztbLd260N/nBenK/gx8PJy9xTdNHCQ/9UyGE6c/NHKeTDUE6VUTzvbXfkreVRv9Ld+OL/SSv4cCqMqghOM6jjb7tTT8ZQcz7qWduPpGVCMkYGTgzGSwzmLLDgICqf81e7UJ89sAj/pG/6o+apV14kZ42i90jeybw2Wb+k63gbwXW/Nt/5mfViFcfKFzB51fpvtbSSpYhC2DntfiWhUNWjMr7G1fRWKgWEwp+JvNaezfwM+27vvdHgVcJWdAET5FpSlGH1Wx0b5z0jG2Dd+ddBNvkyQOxr/008/va3B2tY2yNULnGaQngexorE8OSMdWtFXdFGa8bNOovUSCl9E23vLx/KqCv+Q/K/0oe2uZPmY/kGY+Lz21Ze2bXnnMfmXF4/p6a7p/+zzoXYNJr5zBpBUdamBzP2VhesCIZm5twiKfnd8AvZD9PZ56Kp9KU/wGye9V3ojSHt2g13H49mPyb+LyTtm4z4Rf/3WM//4xz/u39urM5BVUbQN9p2xWmPUArW63hn5KCeEViTRdKrHb2guAAAESUlEQVSRrzUBaUoj0b5DdtJjAjJoheL1UefAaW2JSp2fe6Bem+7rBPd9TowQ6wCbaoyWRcH1AUkpho8feLTlMJu0WF9DgLsfihKhNz5jRMue0XogpVxbfDpfXUjZycMCbsaLFya1Kg/K2pUAEAcdgdLIrlEcYt5nnaC6r2yiRnbqG17rr3SivY7I5EvH7RnjrbSfs8bDk6/6I/vRuvZ13JUHfWuwgvBO50MWEBMHgC9mZouY8Ogx/V4/TkDGG3o3+tRZOd06KnI1IcJGm/WUJ6c8Gjj5FWjZvUVrEKU6cnkEFZ5p/54j5S9IaJDrS9lPP/bMDjZQD0LkiHpSQdQ2td3LQLRzTPvZ2fqxv49xjmiF1HM2iID3nClGDzqlMOoPrSO23y4RYRSQ5fruDo8a1hhtprRREaJr7aooYjzoLgYRmcFbejEaOb31NX6vv71h3hvltOlEQXlinFcFf8raY9xPtLN+pf0najThc9UfWTjYoNHVjO4pe46h29u0U+R+aDawNTbjKjKGmDmN0jweK1HUoNSglCTOtmvjtZ6n/MnjClW0XZEL4z7LBfh0LmeBKveMc8KnvC1vTsQ4u+yrK8s7E3KzD+3oBwDDwbe/6jeeFeicy67atltb2a++rea44ul4c06Gamcb3lW70bplZw/9e2YHGzCyek9KXChZZe1SDxFwzxnjeqx2HQrn1wi3+0FXM3NNBxC+/jg/9QaRQ7G4DGikGuM42DGtzs9pzQTpGTPsGY46U2H9aFYQJ8Rd3++Uwxa+IVOnBUN96NfnPrv/GDr2POPr7DpFHe83vvGGo8W/jUUBvoYoKpuxxke82d+Tha1fZEDhoNuiYsjCkg3PgjRO57frovwZ/Eq/wGepD5QirRmv5uAV7sl97fbdcpb1Uf3oigW8kTKTx2q0Zy1t16DNPeOklROD2k5ZcCj4xXFwmqOTfqh9d80pnaHDu7f7kPF9n52Vxw8BAJ3ss2UKGd9o9TvgsOc0gK19/QYnxi4q/y6BK527p+3a5+7rag46XofdpTcQN317FPlte1vTtjqUMb3LC3Q4xvPihcxrO0Z0SrvEXDm/Ir+rzdSUh/eXkhdWr78uEKXka3syTjvG1zS0jrpT9oyfcVT5T8QgEqsF4QkDd2wT4/Ds3Xe1YXx91lBPJLbrjaicAlotgzgj4/rD0yICTlUEv+pv7ThrxoQPUBGDoOQCpLPuKneBw5KkK552tvukifzPdnuu2W6y5XTI8KGMwXq1GrcMSX9XaMMhE1fOT+H+yqbIYp9sCq1k0frqGYg681zAshLKFZ1nWaf2BBULKHTCPfS0v+MvG66dodVBCpXFZFZHfRWIuoJg99e+Oepzooizf+Le3qfO7z9uPuip83vmfl3nU+f37WLdp87vW7vgpBqknzq/716GzNM+RX7frsZ/ivz+8z6YQEEznKfI7/+WszTYPkV+325i+P9Efv8LCOCre5ZLihkAAAAASUVORK5CYII="/>
          <p:cNvSpPr>
            <a:spLocks noChangeAspect="1" noChangeArrowheads="1"/>
          </p:cNvSpPr>
          <p:nvPr/>
        </p:nvSpPr>
        <p:spPr bwMode="auto">
          <a:xfrm>
            <a:off x="155575" y="-898525"/>
            <a:ext cx="1943100" cy="18764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74" name="AutoShape 10" descr="data:image/png;base64,iVBORw0KGgoAAAANSUhEUgAAAT8AAAEzCAYAAABHZATQAAAAAXNSR0IArs4c6QAAIABJREFUeF7svQfYbGdZ7n9Pn6/tneydnQ4pJBACgYSWRFQU6Ui1QCga9RwLehABpVkooiDIAcQjcKSjB7GBCsJfEBVFPV7SpIYgJSGk7fqV6TPn/3vWumc/e2W+nQBiCDK5vszsmbXW2573fu+nvM9bm81mM5UvPvJXq9U0mUw0HA7jj++m02m81+t1tdttLS0tqdFoxJ2+x8/p9Xrq9/txD9e7CK5vtVpxf7PZ9OXa3NzUysqK/vEf/1H/9//+X93rXvfSWWedFWUvLy/H77xWV1fV6XTi83g8jmfzGo1GUR7vLpOyaIfr6jZxvevNPbST+vLOtbx4BuVQntvHO8/w71tbW1EmbeN57jvaR9/4WW4775RBHal77k++49m0tdvtxmff53pTFv3h9vG9f6M86uv+cMdSDn/V9vEc6sx9jEMeC7dvMBjEfZTHtTzbdeZ67qWtVdnh2dzn8XFfc7/L4r1aV55z8ODBaKPr43rSJ/SN78l9w33IB/1DWdSR/uRa19Ey4/r7OsaQenps3Le0izJ55/dcX67lO/rHc4NxcB95juT65vHY2NiIe7mH52Y5pUzud/3dD5RHXS0nnlPUl+fs2LEjnuV56j7nd/rG97k91Bv5XFtbm8vuIvlmHHkuZfAs5JdnW065x9/5s+XU84y6u38on7+qvHEt99FGPy/jBvcwhlnePC9p86FDh2IsjCuUyctzfy6klQ+16XQ6y5Pak4oHuCH+ziBH5RdVxh1Ap1kwqpOGAaZSWfgR+uuuu06/9mu/pre97W160IMepMc//vH6zu/8Tq2vrwcwWpgpg07i3zwrg7Q72u3hWurJJKgCCr8hhAgGdeVlAeI51BHw830ZdCiTvrEQe6D4nme4jbkePN+TxiBtgeM+npGFKo8T91FH7ktr1XwxymCb7+Na6mnws/DwHIOfwbYqIAYxX5uBh3sNDgZLt5XrXZ6/MyB44ctCnBdIhJj7+Z17LcSMIeV5kcljQfkASgZNnmHhZxwNfp4wnsyW0yqAM4bcx18GEoOLZYb6US8DE/Kyc+fOeVfSHsbGfeTFyAsmz6YOBjtAjOdVX17cs3wbsHkG93l83DeeiwY//k2/egHO4JcX4upi67FzGyw3eXHP+OF5Yazwb9TP45/71PW2vHkuZLnyGHp+5sXP4Mdc9HjxDI8/2LEt+E0mk2B+mZ15ojIwPNQrlAefCiNQeUXNE9ksjIZzrZmOV1QqaVBBcKjgJz7xCT31qU/Ve97znrj+/PPP13Of+9xggLe97W1DwLwCZKZpYDAr8krKgPIbwpcnTgYk7jFD9UrMPQgbdaReeaDciRlwc3letTL4VYXRC0oWKoPmIsZoEKCuXGdB9buZpgHFwuN2Uh5/ZjAeW4O0J1uVNRjEKJcxzItVXvyqEydPVN+ThZHyvPKbLXMd13iiWt7c3ioQ0YZcnwx+Wd68QC4CFDN++sbMzoBi7cZMwqzHfWy5cf2538/jO0AQVpVfPIP7LF9czx/AZQZXZY+e7PQp85Dr/OIzf9Qpy2meGx5DLwZePKzlUM8qizToeLGlvpZxg3Ze+HJ5fKaerquv9zX0Z15ss0xabqibscGfuYe/TKSMLfSB2XTWUPidvrH2tggAa1Z73bEWKlPtKvjlCQ74edK4MvxuRkWBVIhn5QmeJyoD7NUetfd3fud39I53vEP79u0L0Hvyk5+sRz7ykcGKePGeWQb3e4JbRfPKbvCjnhakPGkYYEDVQGSgoa7ck4UqswOv/NzvdnviWCX0ylhVC8w2fJ+FzfcZGPJ45D7lsyedhYt6eiGywLidBttsJuDZZjcGhqwSUifGEDDyxHT7vYJvZ/aw3Ji1GRioK+PO+C1a+TP4UYYnAPcZ/MwIq4JstdfqlcGKf9M3VU3DCwBtZPwXgZ8nHM8wM8vmEu7jZdl1nZhsHnu+s1bheeK54P6GHVIWIJhZitvg+WHgNEmxDFQXPwMN75RlFp4XW/epSUHuT8ux53BmYvxmOfUcroKfTWVeuCzfXog8j/k+zw0Dtdmt76MfuCfPe8ukWWqeU5Ybk5mjMr+qzc/A4o7zym9AyR2wiPryuxmjJ6dX/mxLMds0YPFv7vv3f/93/Z//83/0mte8RldffbXOPvts/Y//8T/0kIc8RKeffnqME8KeO8P2KU/wvJrReDMJs1MPNtejVmeBcsciGHmCZwGhTywcmdl5glftYb7X7CCbBBYJsevjseA+g5j7MoPRduqy+8rMu6qG0i/bCYdtMHmc+Gwhpo15IXF9srqcV2c+e+VfZPNx39CveTxsJwbcM6jk8QCIbJ/M6jnX2B5WrSvlMeGQJYOt2ZQneFaXXR7X2MaUGWKWe88Vnm9bLL/z72yPtJwYEG1OqPaPmV82l7g92ZSQtRqDB/Kd2bnbQRnWpKqLSS7PoJkXd+Rt0ViY3RqoXW6Wmzxvq3PKNthF2ptNUL7HoGvbqxdbyyv9w3OqDDyXWRuPx7OqemJEzZ3tScrNPNQqgako92QkzvYpTwJ3eHUFv/baa3X88cdHva666qoQrr//+7/XC1/4Ql1++eU65ZRT9BM/8RP68R//cZ1wwglxHZPTNr+sSrhTXB/TbAtGFhCuRfgzk/JA2Tjr52Sbim03TKBFagECbxXDbIHnZtudGZxXKquhFvzMfsw0fU8GcZsgFgkj15vZVgXcz8hMbBHAexJlJrrIduN7PXG8qhus6QezTd7zIpuZOvfndnrh4t0MzXUySBpUXJbHjOsA9/zvPHlok51WlgGzRxvm8/iZzeRJjYaCjDG2LNw47D760Y/qmmuuie/27t07B33ADjA++eSTdcYZZ4Qss7ifeOKJc/m3bBn0rR67XzLrYezdJzZNuK3uG+ZSXkz9u9+RVc9P92ueT3lhMAvM9v7M4r2guA2Z2Fhj8Dh6/C1XWbXP6j/PMkhbbrxI0a6sYrudlm3KOKrae/DgwZnByINr5OUhFJgHO1fa6pOF1R1h1csqrwfGqGyAsn2GMmgELyP8Zz7zGb3//e/X6173ugBCWN/jHvc4/cAP/IDudKc7ze0nXpnyip+/47M7y+W7c1yvDOxZeOj4DKaeOBYWT9rcbpdttYW+zRMrg6iFyQJQ7b+sMuY6GzCzcGVVz2OWmXAGANcnMx2Phdl6lUHltuc+dV3cJ2YIFnYznczG8/jYdJAF3v2Rn5llsCpH+V5PAE/abCY4YtUvF2vudT/kPsrf+Rqe5YkIaAIs3IOd+o//+I8D+AA9q7pZvjJj5x4YCcAMEN7jHvfQfe9735Dr3bt3HxEpUAWrahs8FnniV8fKfZEXzTwnPKcXgUcGRs8Hj6X7w2Oz3VypYkYe/0weDOxV00+uayYFeUHOpCYvcIv6Zd4/V1999czU3OqRGZppeKbNFGI1DAHwvynEbMksxkLqii1S+2iMgQ9PmQfboPEXf/EXespTnhKrKuzwB3/wB/ULv/ALAZKwGnuCrIZZGDxoMDurFRnkTIspM6+M7hirb+7gPKnySpSF0UyQe8zWMjjY85zZhPvIdfQKSHle6Qwk2ftokOH5NhbTj76W3/l+165dc4N1rqvvh7l48TPTt3fVdp08eXiGyzNwGTC53tfyudpOM9FqJADXWa016GYgom+ymSFPYj7bqZXb588AVLY/WRazWlSVb/6dTTe0he+oh1k9JpnPfe5z+o3f+A2xUH/xi1+cOyA8j6wVZTCyPFSB5thjj9UFF1ygBz/4wbr3ve+tW9/61nMDf5X5ZPCnX8y0LN9Znnmu+7Q6/h7H6n1m9sifx9Zlmona9JOfaWbvPqqOR9U8xfU8x2OPHGTiZe2B++y087i5PnagVWWN3xmzAwcOLBKL+K62f//+WWZqnhQ2pPqh1VUx26DcSTyHz6hSnji5ZCpjHT2DCs+2Km0a7sYBcO9617v0/Oc/P9QJAODpT396OEIcp8cAmyXlcmmLQQwBsYqQVTHUkCxMFhSux4uU1QwLFc8x9bcwe0JyPYBrYKA+9tTag+w65mdzP/c5fMaskmtsK/N91VXOE9V9nZk47MLglldKg6Nj8rjX48hvlLmdfcbGaTvD6DMDjOMjXUf3O8/nGntmDdIGFcbfzom8aHoMPcndRk9YO1G2M8C7bzyRMls3yDM+NhtgI7OdCBOMgceyi8xhivnDP/zDYHteXO1RXTTTqloJ15itmrHzHe1nMqPlfP/3f39oOajEtJ1FzA4o6meW5bHg3cCRxz+HwVjTWERgshxbvnNURmaHDu3xmGZwpU/t1MjyxrXcZ6JjcDK+eBxzOf5s8HMf58W4ilPuF56P7DlGeNG41A4cOBDg5wHJQpVDBLLqauaXVRYPIo2phmxk5mcX+iLw84qTVUM+I5Af/OAHQ+1FrWBVfOxjHxsAaIZk244nk4HOrncLR16NqWuO5TMdpy9sDM9AY/AzU8mg4sXBrMGqD9fYXlOdqF50XCeEI3uQ3admty4vqxd8rsaruW8zSOd2+3PVlmh1xuDnGDUDuydIZpq5DwzUtiPyHNtsLIxuYwY/A1NeNHmW62M2bKN2nqiWt0Xgx3O92OaJbzbjKACen5kq9/h6szjGgFjUP/iDP9D/+l//K1gf33mcsx3T/W9w2I56WDvx/MvtOvPMM0MN/umf/mnd5z73OcKrTFwscmuzUg4tM7B5Pvs6g43llHaZTVUXFDM4M/lMjmhbBj/3pecGfeK42iquZDl1PT2/PDe8kGbG6dAi6uw+czt4d7B+XjQtbyy22/Y/zC/Tfl/oFc+rSQaB7bxBPMcq7yJPmQ2pBoNcWTO/qrpk5kCH//7v/75+8Rd/McCQlfAVr3iFvuM7vmMe6+RJbQZKnd3h7ris9nB91Yvk9ntFzbYag4BBejt26zLdH16Jud4xgIsGKkfHeyLwDN9nYcyDaUZiLylCY0ZJnwIo2VHge71I5FCILFAG3EUquoWRd8uHAbm6EhvEvKDkwPkMtrmNVWHN8paBheuqfZrv9cLA/R5//55NO7TVQGnW4gnuyIJ/+7d/06tf/Wr92Z/9Wdj68ot+s53KdjH/zrMNDH63PHCN7zMTtJbAb8gKKvATnvCEsAlSDu3lfuqAxpP7Jo+tQcLgV9UWeIa1ogx+bgv19lzMGkrVdMW9ZmLca7nx2HrOZK3PBMtj6fscXeHf/Qyr2NkGb4KUF/iq3FBXFoqbBH6uKA+2V6YaIEqFzRhsp/J9FkbHZWU6bBZgQbQAmG0x+HS2OzwPlj27sL4/+qM/0jOf+cwY/AsvvFAveMELdNe73jVUFQTWq44nXbb5uRMsGNuBX64r4JDvcz3t7a52rO1TFmKut9B7QTFbyvdWF5T8W16Jq2Bke4/Lc78ayFB7PLGqoOlJlIXNNhWPhSdnnljbCaPZ3KK+sZqdmb8B3vdtt2uINi6KHzNAZLmpjgcrP+3MgOM2enGwrBnM+d1sCvBg19ErX/nKcGxYXukXaxPIWhWUPSc89lUZ4t/8lhfXLJf+jb5Evtn9hLxb/syWzd7MUF1eBr+stbke7pMc6mUgy2NfHf8qm87zl7pZVvPc57n0j0NgXHZepLdbbH1tVWP0mOUtmlWA5/lHtfltbGxEqJ//eECeLFm/diM82NUVLVPS/AyzkVxO/uwy8grihiBgrMYAm8vF5vfa17427G4PfehDgw3e7na3C5T3SofQowpzX2ZRHiyXlZkt17kMD0yeNBYOC5Ofa6Axg7bg5pXN11QFkfKzMORxyM/3fXk8DNJ5IpmBuf/MTnO5ebLajrJo/Pkuq3Mexzz+1clWZdZZRqpyYHmyoTuPf66P76Of3McGF09OA5r7zOXm9uXx8ORk0gEAxxxzTMgJkwUgYTGFTWNv/t3f/V391V/9VeAG8mVVCvmz88ag4ra4zrZFZzmyLOT253Zl4HR7Lr744nCu3P3udw87FpoP8p53WVUXPs/lKqi6LL6nf1xXy3eex4vGP8t3lreqf8CykOc6ZWTi47I8D7eT7zy3cpkex+3G32aJReyvNhqNYm+vO8AdZrXI4JEHzKuPkT53phHedoL8m1f4RUzEHWqV2MJrtZd3wgBgYrC+Jz7xiaGC8P1LXvKSsAfaQGsWhQBT7+zoMPi5zWZ2bp+BKHuuDC558pv18u6B4zqr72Z8BlEPupmaJ6LBj/LNmDJQehwye8n1cD2z4GWBZaKYXVhQctl2ahhILVg2UWQ7iydlHn8vGBYuM1/3cwZHy0vuL353X5kZeLJQT4OJ310HTxKrb25jnpjUzbt0XM9cLzNK5IXrrM4TVQDw4dBAyyBWz4BH31KXrPW47V5gtmOCiyYg91g1tjPAbfWY+z4Sfvzcz/1c7HnnHsAPEDyafDvO0/M6z3ObDAzC7nfKdfvMMD1fXF+PGf/OrLc6/n4299vGmvsrkwz63//2OGYttEpUeKb3RltWXE8D+aKtjXMWnhMbWPA9Ub1tzBf7d9t1Ftm8uMZG7Xwfn6tepCwM3FdV/WgIg4txmaBQe+Xo4H/5l3+JsJcrr7xSF110UQjF/e9//3kgMZPaQp33E9JJBgEG1hHwGfy4ZrvtbdTZ9fRgGXi4jzZ6V4lB0yugBcOBmV71qAf3bRc57/sot7oCUnYO9XBZ7lvvl83t9mfGr7rDw2DlsAQvYm6Lhf9ou19ydo68+B3Nrme5MQAYrHi/sfuyt9uTxgtRdbuZ+4V62YuIfDCW+/fvD2YHCyTE6ld/9Vf16U9/+gjg4347XvIkzuDqiQdAORwsL8zuf8Y8ez/9PE9ygxHfIxsA8P3udz/9+q//esQH2iudt6nlOcxnh/q4PwzMR7PNZ9XWi7tBc5GcWmYog/Z4/LMd1CaG7AvIskr/e4dHXtgMmnlPeMaNbH/2fe4Dyj/qDg8SGxgMcse5Mp7YmXnYo2PjqwfT1zpkw4DnCWBWxP2UmTvN4OfV3wLE6oZ39wtf+IJOO+20I0JP/uf//J968YtfHLtC/vt//+969rOfPY8TJEQAYESQ80R1Xc10rE6bUdioirABDBbAzHy5xhPOdJvnAk4GPw+yv+P+bA90X5tF+L4MpBmQvcK5XywAjEve2+vnun0WZN4z86MchxXZkZLH397uzGANhA6DWSQ3tDELf2ZBnnCeFFX2a7nJqiNlVkN9/Ez3Tw4RslxZy+A9L37uN+ppe5nZNf1Iu9/5zneGM4295gYNEwLeFwEZ5RgU+f2kk07Scccdpzvc4Q7R7zyXmMorrrgi5BW5dtuszrs9Bpo8yV0PrmWvOwCIjFP3vGjmMeQ327zNsN13HsMqgHuRy843szvawOcsb+4X1924QTkmR77P9fScsqwbNB3KY3n0uFTjY6tYtChEzON/1B0eNwZ+uTMNEFa1eEfQ//Zv/zYGmcGgooQEUKg3bXOf6axzz5lBuYNokBmVr6VzHEuGAHuyGnzoaPb9shcYhoht5p73vOc8zZCdH4sSFBisnNXl6wV+WS12iAj1NmiaSVio6A8LR2ao2eDvieBJ9bWAnyezy/JksCfQYEJ/LQK/RXX1hDPIeXJnEDNDszrGNYvAj/6rBl1n8ENGcmKDKmP0IuQ4vsyAGXucaCyqqLb8xiL7S7/0S2HrYywM0H7Paj7PNnMzQBA0DzvDDIODAocTcsjYs40T4PvUpz6ld7/73frrv/7rAETa6LHMgIfMO+uM5wJz7Kd+6qfi+YCrFz+3L9+fFyL6O4+lwc8ExOPguVr1ynu+VMHPiyr32wSR1Ve3i/ejgR/3LAI/+tf77POiaTMH3x0N/KzZVDWimO83pvZWabk7yXY7HA/PetazdPvb314vf/nLIxWVY+tosI2b3OeVf5EeziBkL6LByCqhJ04GBAb3T//0T0PlRWX5vu/7vjAK80IIUWl5dzqcLBiefNVAZk/Ur5faW43l88q5SC3I7M7gZ6+eB5P++FrU3mogs8HM6oRtfmYEN1XtNeh7MvFcTzgLcVVFy0GwGcTsCVxkZmG8FsWPUS7lwPz98qLqZzsAFicHk+TLX/5yOM/w7mbgcR8YKLyDwfZwyqAOyD5z4Xu+53sCNA2O3n1kezbz40tf+lIALeEzb3/722PBQ0WzA8WOCL5DjpEP8lxeeuml8XyeDZBin9xOJaQO3Gug4Bk3Re3NGoptfkdTe7Oc5rhKvjcj/krVXs+LLG9VzzPXfE1q7405PLINpgoe/BthIQ0VnXTOOefopS99qc4777xYlWB+NubadmNjvO1dFkiDkR0CWSU24HJvVtG4hpWTlZAQGMokCBXPL0KBauEdDl6ZPeE8AVjhDLRevTLgmjkYFCw8NghnZmdGRpuzumjAtoHd6lFWQz3IeYJbcNw3me67f3yfVQgvMgbHG3N45OwsBlYLOv9mEnqs3E+U5ZCk3K9WtT2Bcx8YjHIYTFZ7vfjZ7OA6WAW2Ud/qld+pn8On8sLocbbGYOaaVTHuA7TQUj72sY/pVa96lf73//7fIQ98x282V1h9diornmNPMmXA9p70pCfpu7/7u+N+h2e5HmZFbjP/pq1oSdgWWcQNxoyJ+5DrIRaout/7vd8bc8x9w8JOHbKaWJVvx38aiDLjtv0uL1B57F3HbIPM8pbL8n0G+CpTtu0uA5jJUWaNVTywg8nylucq992Yw8Mmioxdnhu1mxLq4hu5KYMUncNq+bKXvSwGz8LwvOc9T494xCPCKGsjfe78/J3pePbm5Yq6gzwp3Hhfw+9vfetb9ZM/+ZMhqASEYvvjeQjlN0qoC/Wcd3qZ5NUTONvFLEQGN/eP1eRsF6IPDKQelyyQ/H5joS5MMtfLAG9WT5m53q6b6+uyfJ/r5rqaaSxqE8/I5bnM3D633W3L5VoO3D4DtBc1Tz4ABTnws7jeE8YqEewIGxpyjEw7tMoAt92z+R6gItsQiXjJPoQazctskMXT2o/70nXxYs7eYBggZpvM1FjMCXF5zGMeowc+8IHzLNFoKzwDVuhohUXjb8KRF4zcl9TTY+D+ymNu0pHlw+NmDcky4LZVF6dchmXa/eF/Z9muyluuX54neSE2tixyFC1yKM3xLO/w8AOpAANjNTWDEZ+pPA8FxBAs6Ds2DMICEDZS9QBGABFR6K5UVmvdSQ4sRdDMCrIh1J3HSmovqTvNv6HysheS5AdsC8KWggAjmGY+Bs/qBPW2uNxGnm/W87UGOefysq3ULMXlmhl4YbCQmcm5f6p9Y6ZMP2Zm6HJvLMjZEfAZmLNjqloe9aqOY14cqeeiYGXuy8zX7bPgbnef5S3bPD0h+M1BrmY/VVkFKDz29D+f+Q5Z27NnT6iByC3Zg1B/GZdqbBj2ZDQMXp4XyCPsEJszcn7qqaeGfNpOiExWvZ1VRwHP4zrmCHOI+FW8zNSP6AaiGdjfiyZFfc3yuI96I9uUZxmo9ilj6mQhi+TbtvM8nxhvg7JZV77Xc9/yVsUM6rPoPsuNNSaDp4GP9lljWlRXyquGwdE+72CyRpnvpcybvMMjT8ijCSMPzYkN7OQgpQ/UnwFl1YKmYwOBAXoSOYjUlbWxN08418OrCg0y+Nl+YeAzOFAO6jedAQslJspGYnecJ1peKRaBH79bJcrleaANRItsUPRN3t5GWyxc1ZCN3D7KyR62vGIaNBcJB+XZxppXSa/aN7a9zfkM3TbXyU6GKkjze7az5NWWZ9g2u8iuZ4ePNYTMKI4WzpIXWzOUDLjeMlitK9cgX0wAsyAvtrSP397ylreE6QZnhO1rBjkzFNpkQDQbBFTYX46WY0ecbcuosmgcgKv7i2e5T+kzL1TZ/v3nf/7netOb3hR9+IAHPCBUaV5OyOq5YnZLH/N829ksZx5DyqFN2/WL78uy5vlEHaxqWhXlt2xjzfKbF+msovoay6nVeWsDXqSr8ub7eLcj1HbQzC7pg+12BlFXmLRfVdJ0o4kN3MFU3pQ0Tzg6mMluYcd2wkr6D//wD5Gd4od/+IdjIInF4+VDaqwSeWB4r7KbasdlddkDZnWZCHwOPaIuz3jGM/Sc5zxnbui1mrNI7VhaWVJNNc34D49YrTwRblxk+fUEdXm8U6Y7vK4iyNMDksHPIOsVOU/wPPhW7fOmf4Mm93olzuBnoKPcryWxgdm0wc91pX0ApwUmq6MGMXviqavvy2Ew/s79nsHPqiTl2qi+KLGBAYyyrOJXmUGOIKj+RpksuLTHrA6VFLBDW2F7JLF8boMBnHbT72Y41Jcgexgg1+J4QM7QNPILJwSABmBxrW3eBtS8Cd/3cR3skrI+/vGPxz14dWGWtJlFkfovCtvwokn/ZBl0eTnSIcupn2ubLtd7YTlCvkunpRdTrsmJDfjesuhFOrNwrrft92iJDRw+53HwfdSr6nyzam6ZPVpig2oy3yMWiBtLaWUab/DzpDTbsOrL6sqAUxjCBBMjCSmDhjf2Z37mZ8ImYpsGz+Fed4zBz560LFCL1KWs+nAPtha8YZdddll4fX/v934vynbIhld8198r1coqpzsF9B0BfuPJTUlp1RbglwHC6ohtabTPalfV24ng5gXFB7F4cP3cLFRVNZR++lpSWjnO0WBkuwoTeLsU92bFyIBtdR4Pe8m9WGQhph+yt9sLq51Gi1Ja8Ryv/Bn8XB7yuZ3wGxjoVwe9s6ABfsgmMkp6KmTSoSIeN/e97X9WmanPox71KP3yL/+yzj333BhbfqNdBg3KA1wBS57Hs73IW6PypKa/vEhADGxyop70h0EN1ZiXQ18ok37h+rxomp0ZrDLzq8obcmOnjkHMoOnF3fMzs/RqVheDpllYbq9xg+dmb77B1vMxL5oeWwPhIvBzfSjzaOfJ5JRWGfgCOG9KMtNssHWFrIZSCRpFJ9NQBgSVFxUYBvje9743BvGSSy6JVEA8C7UYtYHYKq9mVnszZc4AyH0AbPZu8RkBQ82gjIc97GFh78M79nd/93dhS8leWasaBlPuH46JLN8MRpoH1WXTsY76p42Agj00E81YAAAgAElEQVSI7VYnWCPPNXiYatMXCFCUUZ59bEDJtiA+u1685+steNupvRYS2+CyoPGZdmaba5UVUR6siD6n/jyH+6qqq+trQLO6ZO+wwdrvZqqL7JOeqMGyS1ZBP9krxz1VcwLX5rx8ZtTuc4+H25cXI+qKvPFMZAQZIvEosXwwP16MsW27VmutmvK7F1GeS5jJr/zKr0Q2Ie7Jab8sV/Srbca0y6YTM/9qTJ6v5fn+TLnUAXmgDEDYAGqwof2ZhPC7+9yL2HbJTC1rjEdegL1YmU1n1ZY62TaNrFgN9+LuhWi7LWVghrUwkw+3M6vZBkbKdh94brqNVv2dlSmrwpYD6lrNwJPnQG19ff2oaewt8BZWD4AnrL1ndBbfseoBSFSW1ZXQF4SMswpw12Mg5vdqh7uT8wrjDnJmDh9a7oGjblZNURs45wOPGQ4XysRQzOTmGlQL2CGCT5ApR2VeccUX1R/2NUgHEuXO4bNz0zEBECQCYsmzRkzX6aedpp1rO7Wysjo/WzgDGJ+pM2CAUJlVWC1AaLxSe0LTDwZTM6NqnfIKhtDwbE+wrJ5mNcfjGCteefi6Ve9sf7Xwe0XOQGPh9+Tzs/LzsjpucMtMNqvCZv8GX9pgALdw2zySn5tNEa6vv/PzDYxuo79HHrBLs3uDSAVeBjwmrceJ7wxGgCYydMc73jH2kWNPhi1azt1/JgkGIDMtA5H70n3rupvR5jnBtZnd+ZlZ4/H17jePfZ6z+bs89vmePD6WLX/nurl/81i7PX5Wxohcz6yOWyYNYp4DVVmyzFuGFsm3y8uyndvieVSdP/73DQ4tdyUywucONJ22R8erj1dAe4HNaAAhAo//+Z//OQzAqAt4x3i+V3izFHutLLCupJOj2uPHs513jWtYHUF40tu//vWvDwcLRmyE85Of/GSkGf/Xf/3XeLexPTq/2dCsNtNkVhwH6cHMwuPvGti1Uq68Ft7wRksX3eMi3flOd460Q3josNXwlxmBVzsHFBvMmWxeNa0yZbXcAm82kL1dHhPbAa1+VoXUKYsWCSPX5gOM8jVmk5ltLFLDqxOKOppt85snD/Uzg+Xdz7XKizzkpJyWAauBtgdX65PZkvsyyyuLluPm+P23f/u3g7nZTu3FBxl0YLPHnO+s9hJfx4FaZBHi++uvv35+lEJuD5+rQfVui8cxq+8eb49/VjPdVmsDi9rnfb2+1mPkuWODf5XBuY88j/Ji4QXczD4vPGbmWbV1WdTTf14ILB++j3HMzN6LfVVu8kKQ5YbneSHjXttkMxvOYOdM7YsAcH5urxuYO7zqKHChBh83IjMaCkG1cHwVHcgqS0ZaotphTOQmwwlCg60CcJ2BMzMbMwEGOQOe1SAzK1RoYrXY70u97nznOwcgfv7zn5+rcwywwSJUlNFQKvwbUi29g4P+my9BC76rSbVZLa6lbhywjlpEggXsQajJqPf5hQoGK3Yf5j51pH6V5Vj4c3iBhYM22VNWZc2U661mma15clOH7ex69K9VIk9er7QGlKrTit9d18wGvNpbnc7C7/FlPGwQz0zBY1bdxZDlFbnhXqthmVk55Tt1Zssae8Cxx9GXPDNrEdznfjIQUmdshAQicy8vgI/nWp32nOE32pZV1Aw6tl3ZyeD7aKNVYtc9sxrqyDja45yBzmNv04Tr72tyYgPKyQuYy8xs3IuB55e1Dz/X5ik7kKqgms0TWR4N7pkU+F7esynF37suVvurrJP+NiHKDNX30wdHBT+2t+UV32yDAfIG9UyvGQhPmmy78EpqNRh2Q6XpNFROtvAgQAgOasMb3/jGSFjginLdIuGnPvZ2GUgc30T5dBpZX/7mb/4mykDAedlAnQc8g1B0ZE2qtwpP72G2V2IhP5dgaWY6HRXXAZjNVkPtVltbhwpPNwJv+wsdTtoh9hmTgRcgNPtwfBjvLAaONbPh1upWXsk8QavMz6uq9z66fVndzSFJmTVZiG2fqS5+CFUOg8nM2JPG7N7ykcHPnnlfw28GBk9U2pXZrcc/P482Mc5Mtmx7zG2l371H2wzYdjf6FznGC/tjP/ZjYQvmxRhle5CBj3cnOLBzAVs1UQsGCepiG1RWtzP4ZTXV13hOGfxsDrGceS96Zr385vsM7pZp/l2di1b1DKI5sUFeFOxd9QJmFd3/dkYnM1HP08zg+Ow6eDx8XwZvy6Pt5b7W95rBmf1l2eezwc/35TbyjKwx0Dcu72iLe8wdEhu4M6lEtldk8ONir+aeqLY3VSm30d+eYgsZGViIoue+pz3tafFn2m6Wkl32pt3Y2gyqlGUPGUBKdl0CQ/lzfXkmHUk9mcTca7uM7S8xmesKh8ec9ZXYxr8bjWJ3w6g/Lvq8wapenDcb9s7RNBgfE6W32QsQd728QtOX2B2Jd3z0ox8djhjqiN2JAUUt94Z6AyjPMBAb3Kiz1QmrlAYjA5Hvq95rYfSixe9WNavCaBbmsc6LketC+6tqSAYAq8sGv2zwrzK/XB6fsyfYQkw7M/hV1Xqv/HbWGPx4Hm2mj3nHJILsMaYGkcySKIO+ygsEAPlDP/RDeu5znxv2XhxrgCkvZwyyGcUTziFCrmdecDP4xRpaMk2z9+0YoxdVA5T7xouHtR+DZgZewI9yPbfdL7TXYTD85mcbIDMT89hnE4TttHkMuc5z3/1hefS8zczP91q+s9kr9xt9aqZpdZo+sDPEGqoXR9sRaeNRs7rkxAaZMVgNtUqbGZQpLB1AJ2X9n8r5hC46lcbyLK5lBwbbgHCE4KDAhoITxB3i7Bxe+T3hYXweUG9ZY0sbSRWw5Xm/JQ3lHm9p4T6nLbLBNHdqvVmqOai+/GV1ty7VGoXHLTqcM56m5d2oyPzOLaPyvvzg0kNIXR1qg0qMx5v2wnhtU0XgLXh8zp6yzIo9yb0AWTX0SmzhqIIfgmFWZHWTPqKP7SXNapubwTXuOwu/3xEy227yJEd+qp5gMwfKsN3OE4fneQLY5md5czv43cJvFczAwXs2CVh+82JM+cgbKisOL66xxmCZ8vPMyOh3gAHgwyvsM3bdVuTb2kfV1JBZeFYJzYqzaSezzRzn5rYb5LIpodrftMEgZmDIKnCOYLA2ZHMT7fL45DH2OGZNI489dbV3Pos95bt91fmW5TT3uxfavLjnhZbPlpsqC62yYtfJMmSAr0zN+T/nNj9XwgNm42xmYhTGgLkhvPPHBON7C1UWIocDGI1RO2BBfI9KCIgxeNzvld8sjecg+INBXyurq2p32vrHD/yjXvXqV+kv//IvgzVR39iEvtXTZFycQsd1eXX3pKCuzVYzrhkOirAOGF2tWYAcrzHPKB5zhB2Q2Oesjk0mUwlSOJW6S91ghP1eX7PpTK12ccjMlGsIpVhZivL47qKLL9J/+2//Tfe77/20K2K3CrWGV2ZiVrGsWhhUclsajabGI8wQbA1sRdvQ5gPDZ1MMknPwDWba7kY5g8FQ9XJfqlfzer0wenIvZQxLO1qArH8gPEU1tcstbLVW64h+mk4UdtTReKTJtHAixR/mhXrBGPnD0US5rDfjXl/N8pyTInxiolq5DxpyPo6dEV0tLS/FePBd0Qd1MSbTGQBY7Dgaj0uGUz98FAMs+7GPfUyc/rfJSV41GH8hq8NeXw0H6ZZtb3VaGg1Huvg77qk3vPFNOuO0MyIiYKndjX44dPCgcHZ1253ycyE3IUvYX5e66rCXGE2JDik96/xO28Jpwb7m6awISi6970xwZN0kw4tCNiVUHR6ej3ZaWeNYZEc3Yzep4Zp8BGYGJC98BsnQdCAAZXhSZuLWQMwes+rq31xPL5qUlRm8QdPhM2Z1ZqHWNKqOEvo9m+fcf+4H20O3Bb99+/bF6W3uHHd+Xt0txGYbXqURuKqakVmhGwHQObyDZI5sKWIfI4yP7UE/+qM/GisGISqUxWcAZTorNr/jaf3s5/5db3zTG+IEt89+5t+jPY12PYTo8ACUc7F0XmS2ul0HWNPd7vcb+95+ku2uM3O07Ws6nmllbTlY4KU/dKnuefE9NewXgbC0G2M84Llj5875gS+x8nU68f0RLG1WUx2AGEm9PqAz1BTkrs1Ub9ZUqxd2tqXOUgH445Fqs3qAF/Xu9Yr9kl6sUOsnM1TsYUzutbVVzYL1TlWbFsAXCMREH440Gk80bS5pNJ3FRK9jKmg21Oo01QAXa9JkVsx/+nmsiXr9LQ2Gg/itPaupOxyrNSscUbVuV2oUi1PcEAtS8ZCtfk9jACMtUv3hWM3uklZ3EGx+eK1iQZqMpWZDevKTn6o3vvENOnRwv1Z2rGlznZPXZmp0O5oAvDOJqg4BK0Kbdi5rzykn6/VvfpNOvtWttLq6Fu3XeBJ93a41tdRqa5mFhIZREJVthB6g4aCvjUFPE8pot4o6A/Q19su31G621aw3oi/jDuZe2sVgVdasL6uayNAilo7jheuZTwYuz9XqfmKDE0QDT7A3HQCgaGMO97EqzlDYvGVGFc7C8uQ+6ut4Vj4DqLZbGyytjptQGUh5trUemwti6MuoipjjjcYROzyOJCCFzdhnE3Of7YjUnzpaK1w0P+PQ8qwuuGCvRDTc37lDTYuZrNUGZnugV0SuNxVnJf7ABz4Q6i9hKDgFiM271a1uFV5iwlQK2T/sbv3rv3mfXvf61+o9731PsL2guwjduFBNyyiVYsLwmoNf+u3GUOzr9XtikZ2lYnM6jpPdx+/SmaefqSf8xBP0yIc/MsBu/dChwrbRqOvAwYPz5JOhYrbbweyy8NdUj7k3HHIMYV+TaUFF6RM6YypCNZa01Ab8apoAWrO6mjFRpUFvXGSXHhZ2TxjZeFp81+12tGN1tYS7WdGRBaWEOmqwvqHN/kDtlZ2alB0OuwNAm8HsKHIWGwdrlAcAjocaDYttauBGG5vX+qaas5mCRS4v46lSSRWlOp9Z3os6Tkrwq9WLE/HwP43qDS2tLmvQG6ndamo6HmtluRUE70Mf/KguueTRuuwzn472tpeXNOQ0vtpMyzt3akw6M9gftUSraTW1NRrqLX/8Vt35bnfVrt27w9IRCyzbtFRTq95Qp9lWt9VWA+oJw6ZPKLDGWPS13tvSeDZVg/qU3daoNwL4uu1uPKO6aGanRp5n1qi2c/jYTsb9ABnv2CcBvbz5gHlHXCPRD8S5sg2VZAoAJ6DJ7itSwWGeYcseoT2khePltG82yVAOhIbfY7EukyswJt4IkNVz44BNUtkzG9M1ebsBM2s9BjrbPLNZjs9mx9WD2c1iKe+o5/ZyaLlVXSphJwOg503xVfCzvco7FzJVt+HeFNUrmbGFTsP7S+JT4v8o50UvelEEKGNHYfUJlbVZV6+3FXn63vb2t+ttf/a2uTqKh5aYuyA53+DgBxjYaQJTjZWsP5rbF29z5pm65FGXhH0JW+DG5ka0jX5k0G1bo58arPyNw6mxAsCmgwCGYX8Qk5AJiUrLZMUMsLa6Q12YX7CUchRK++agXx4JCSALtljXBO44G6u7tKSVZbb+8Qt/4wCyAldnGo+KCP9BfxDlUW6n2VIH8GqU8UMBtiVgArAAz9aWRF35jctWWsViBU3rLuFGV+izMDz+0JnHU2k01Gw40hihj0WupkmjrmFdOmbPHk2GIzXaneL6mXTNlVfpaU97un7/LW+NKtB/sLDhmAWipiamkcFInXpTs+lYK+1lbQ239AMP/z698U1visWjN+hrPJtoCtkF3GhXs6Fmu6VGq6GmGoJDF60tluvBeKhNThpk62KtLkAv2N1M6rY66naXi/ZFG0rGWDusvmWPrkHAdsRsy8zgAgAxRwE93p3JhmuIbf3whz8cXm7er7766jmY2fljMKJGmJDYk3+3u90tgroxTQGE9B9zN8wnnU6UAaBiVw/HYLlVNScKyd55a3Q5JMm/85vJlj3g1MVqb7Z354XBuGWHj1mj+4Z25cQGVX4TzM8P5EeDn+PqFtHsqjPEhlsDnYOS8wAZQKkMnUfqe9JeYYS+xz3uoTe84Q3B+uwdPLh+UH/wB2+JjefXXHttMclahc1xPAD1pGa3ockIW0TZrG9A5gf48SpsgEUFCZMJ21etoc1DW9p1zLERSvGjP/ajOvGkk6KNDo1h4O0lDVtOaUMqWgxU9dUbbWnQGwSeNOtsVWtEWePxVGsrO9RpdcPmNnfYhLENPClsjWHYhsGEDW2iWQ0nQ1tLS3ie4T6TAIhasJyppuORBr2epr2eVih0NMbAVei4vBeGOGk0ka69vvh9qydtbGqC95HPk6km9Zn2Dtc1gDuGPbYl7JjwxVrYBls67vgTVGugRrdURyWmD5aWcbNLK0vSjo60ayc6vVRvFGxxa6D3v+vd+oVnPEuXX3V9YNZwKsUJzNjZWm31AGOEKFbPAofPPfscvf1P/kSnnnRSsMStA/vjenp5Wp9pxsLTbqiOfbXTUiOWgtJuV3I52Hdvc0sTTvUDZOsNTbFj4vxrd0JNL6m5hE2wjdG5OPgHYPAcynMKWXAYjGWJdxZSIimsZsL0QisajfT+979ff/iHfxibC9CWvMfVTg8Dge1v3Gdnmn8DVFiQiVvFUQcgggtoaNTViReMG/zGd8x15NbRDwYxb2+zamrGaOZHGxfhTY4gsKbpOnqu2M5pQHSdjsr89u7dGzPSFNP6uANZbazMqEnlcxiEvTCsVHymE+zRMwDabgjNpqKsVuzCIP0UZWHLY5XhN1and77rnXrWs56pq68ukkMiZ6hTHnzmIUL7jc78YFuANv0RTBlV3Q4WFv4Z+zcLb/hDHvIQPeUpT4nwGATZdkCPhQf48FgAXpuaDje11RtoCLOrt+Nvgko8rWlt9ZjoNyAYm9XceTFBDZ1oc31Ds3BOTAMk6tgLazO1meithjQBJOh/vBawx4mE3Wz/XmnfAWnvQWnfIen6vVq/9lodvOY6bezdp/7+g5pt9lRDNR5P1QCcBkPVRmPVSxVyVpcm7Zr603Fh4ms2hEpr9bbebGk4nqjZQuVvBwA2WoDyspY5XGpnV9evSsfd9nQdc+ZZ0BbptDOka67Vi577PL3lAx8UPUSu7g1YWSlH40ZDW9grUUsB7GZL9e6Sfuflr9CPPv4xmgwnwTJhkwA9YB4OJM3C9IBDrdnthIo+Ia6stLTQt8yNPuA3xL4KWSy8MnRdp91Sa2mptGV6FGfBLG2rq4azMKeqzC/PRWTKae4BJUK/0JZgeQCj7XO+x0AJCCJXzndnj7pNWtTDgMi97Fp6+MMfHs46H1WRgdeLtPeSV0NgqszPPgarstnml9tnEDPeZIef7aHMCztJ87204ah7e6s2P24OJ0OjMQ9hCc9c6YFzTI7d4NnA6PtoSHZLm9by7BwHxLmoqLv8juqLHRCVmJOzfve1v6srvniFWu1mGIwjHq9U25qdRrElbXTLAb8QJNS30vOJ4yO0ngbG70Jt4IWAsf2PVRa2hlc5qwQ2McQKqKFq2tBk1NNwNNVogmLa0qzGXzuU1OWV1SCLEc1TmN5KO9WEA1y0vu+AWthc8MaCflwchioYHGywJq1vENgmfeELOnjFFbr2yi/p2qu/rNnevWp+/gp18bST7n48jWd1UIFxrFDH0VhNvp/O1MD2S+gCLQ73uTStTzUsPcM4S6jheIKarQC7KVlzQuGGQE40wFuKil6ra9htqn9cV5ttqdnu6pr9+3WbO5yn2tqa/uhd79aw09XlBzcC+K6XdIDMInhseRZ8ti4dLAnxDzz2sbH1LQKxO8uFZ3f9YLA3GG2dP9SzWl3tZks11HNYfaumMZo29kg80aOJBr1+AX7B0nF4oLHU1Gw3C8YIyJcMHg9wvV4EC3sHj8fYALQoRGgOnbNZMDuOcuUgL3ICoo5mZmS2ZOdbDkOBbcE6w1udXgYn6uVsTcgo9kASB/PHAepODOtoBIDaISdZ7c24wXPspPQ1lnFwJnuWTXbsmMv+CdtDjU1ZgzWOHVXtHQ6HM1fGntvsjamqrtk+aJtBjivKTNG2BJ5Hp9BBzqDBPcT9sR0MFkjGWnLwcXgM4Hfll67UcXt26/rr9obBPOxRhKEwRmgKaCtlJME3utrLgAXwlXU3gyUUJiJSVAsBs62GUKCff8pT40Q8CwnTyEbeOVNvTDSaboSDtKm2arOmNK6rNgVecI4Up4/heZzWppo1UDVHGtfGmtUn4WhYxS0L+xkMC9X04Ia076B0/X7pwLqu+ru/1+zavRp+6WqNrrledRwUqHG1mZrTsVbrE9VHhRMDBhlsx0yI4wtZNEsgBcIOe2ULh0zYmcsBJOwkbHl4+UMbgQXyVVDSCG8p1ZQCPJt1bQz7AZ4wxv2joXbs3CWtrOqyq6/W0okn6Etbm9po1rVfM10/GuqarQ3tHc0CAPlbr0m7zzxdz3/xb+jb7v1d2qS3Om21O2s6ON5Uo9lWHSfRpKbWtKbWpKbmWGrEQjzTtN3QcFJM5vDi1ko5pf7NhkY4ocJWWNOkNtMofN6FiYFlrzGcqhOmiiOzA5nxHLHYlSSE32JcYeH/v52OzQOkwcehEeaUMnTIXnyeYfuh8c1MyTZGA4jBxs+OkKAwERQLtW36aGmcIIeWQhZrvrc9z5jBMzMJMomyCYwyrPpapvnNZfveDG7WIN2O3LYq+GXsqrJJ/h1xfq6MvSThScMOVMb3uKONulVPsAvhescicb/1fj7TAFYkvEpcAzvk/d73vrc+9KEPBa3mrAKi8GMVHA81Ho3VAPQihirFMjADyn/H2voNbPMLtgrzahb+vVCzYmaXAdSl/TLsTgRdT9jO09XjH/u4OIuE81/DwTQYFKEvJaMIIW/VNZyS6LKtpQ6eWWCncdi2N5P6631NYc0zPKwj1WCLtZHqtWmEeGjckNa3pL37NPnCFbr28s/qmk9epn2XXa7BlVfrONW0sjXQan+kNWyI2BXj/A2ga0hwRxkkQpMKZ0u4eglXABxgdWWoCya5MLOV8XpgYsPO0gCLQkQjoLzEvDJUMroMBlUMNXtU6cwiD2MToG+h7jfUH43Vw/TYbQfjmywvabNe07DdjPdNQnmaDe3bWNdnrt+nz0m69Cd+Qve/5Ael006V1pYirq/fbWv52D2FnVCE0mDhK5wb0/5U0/5Ys/FY0ykxjbC8urqdrjptvPXYaA7L6KT0NWHb3Bhsqodnnv4n1GdU13KzMw8FM3h5spoxQRwMCtnhSNo4Av3JS2j2lk1Nfo5tiPyb+ZvtewbYDBC2BRocDbgZPLEHkuUGLYV57RA440YGKsqvbsP0s+zQMM5Y9Xd4WI4r9D2uv2MD3Tduu0nYje7t9Q3ZlczDrKIaUTNVBbxMb93p7uC8TckrB6wG17hd2bZnEe9H2iu8vDzfm8U7Sx1trG+o3igEnuwrR7wcK/C1BuotWhL+M7+bEK/Y1ISYtTKUhbi/W9/6VF3y6Ev0/Oc/P9SaPccdF4ZzzALu+xm2NKZl2Kw6mjSKuGtsXHQPWDPsbao9Gmhp0FeD+LrRQOr3pN6WdGhL+sePSJ/9oq647DJdf9VVxDWoxf7t0UCNQV9ddkRMxmpPJ2pPx2qR0XtGbFoRioQdMb8MdLwXXtLiDwCI3/xH/abSEvF4R2pcN+j97Ya4rEGsJJFgwrWCRc3/6ppiPoBh8l18pk419RstXa+62ieepNPufEcdf+FdpXPOkk48Tjpht3TcLqnd0qhW18akpnqDrN+Fb3e9P9HWwQM6YW1ZtQmn3MF8paXukpZXimDy6IMyZBE870+G6g17Gk2G4T1GhW4Na6rj9yijK3Koh8mI91kzv3BcEE6CXRxnIFmMDDKZ+fi7nKvQzK0apUFd88aC6gCEpzyAvsjmPrdfz2ZBWtDYiFulXs52QxmQHjtYuI/okbwNM5fD88ENm9H4zRpoFfyy9sk1i5K5uk3VxCK5zNjbaw9LBr9sgM3Um5tzILN1dCMtFbNx0g1w6ia+xyBqLxC/w/QAQDtLvDWt3W3HrohvdvArhKmtwVZxhCaBzKNBYf+77dlnRf5DsmATAzjBflZuJg+VYDRTbVjT8soONXY0g8TBw7gb9ao2Hajd72kNeyLhJTgoPvdF6cMf0RX/+iEd+vRntXzdupobPQ3Z1zqdqNNsqNuqq4XjA0fEeIjrRHWN5w6TOQmHrR4Ox5xP+GKxumng170J4LdoLZqXoUYo01Gnsj6HYfCGd4ZCHUy0FjGC9Z3H6frhSOuE+OxcU/2k47Vy1hnac8GdtHT7c6TbnS0dt0daXQtmuW9jSxvjqZZ37NRyu6mrrvy8VrttdZdW1G531Gp2ilCj2OGRon7Cqz6MOMBxOJGKsKTaFMNnwcackTirfbTAx2ACLIAJLI8s1BwVYXtd1Wa3CMBspsqhLbYD5uv5jvrw7uQO3JNthVzv1F28Y78nkxLzGw3P+Q4dh7jIK2svMM/yNtDs7a7aPLN5Ldd3u2xA1B9A3u51RD6/fFEOSDTjM+Lm7SZuQGaProz1d3tjGDzCWehYOohUQW9+85v1xCc+MRhfptpsM0I9CjX6m5z5dVG1IvxDai+1I0YswnkknXO7s/UHb3mLzjz9DG2srwdD7vd6RZ65Qz11asvqEBy8VPiDxg2mNYxwpAZQuH+/Zpddrr3/8kEd/OBHNfn059W46lo19x5QfXNLzdpU7SZG/KaaODcIS8HDGaDHSn+kxSEH5x7e9nakeJVhePOYc7NBs6F8dXigq9SuVJPzddVLClYFiyM0pgA/HBKNGcy0YKQFBCVaWVbe9eOXQRkCU4SHdzRsdzTAI3vccaodf4JufY+7q3uHc6W73VW61anBBIn1Gx46qAOjno49ZbcG05H6AwKx8dqTP3BN7UaxiybqxTvmagK1B33NwoM80axeADCsNDu1MrPx9lJrROyQwsaHcwNwcFzcIvBjbnq/O3PSLxMVq5dZXYaY8L0dcFVQ5Jn+LavLF1xwQTiMyGnpLO2wQhSeKLAAACAASURBVDQ+E5usLWZ7HL8Dft5Lnp2rtM+e6WrcIHUzTlXra4fNTU5s4IbS+UZsBzb6N1NnBqtqn+CaHANogyaNcpiGgyJ9RgHb2xhMXNJUmA6K67vtWB2/6cFvKnVWuxEIO9wahh2P8Aja3SLmbTzRIx7+cL3wBS/Uzh071Gm3tbW5FSB4cN+hcHLs3Hks2yXCrqcxuxY2pOuvka6+Sp953/s0+NwXdOjjn9LkC1/S6sEt7VFDu+pNdWvS1rAwLeDpBTCwYxHO0ozEDjXN8EqXTO6I97mwlB9KdFoEjsV31T0NxX2oxIteBihv21kMfnVNayXzC+83oGfwK33E3uts4MvvbG3DFovbl7ibWlPDaU2bU6nfbGu8vKprR2NNd+/Wytln6qQL7qRj73K+dJvTpV3HSN2GtFzXem2qIf3UbGt5xzFqtZYDkG2aDlMn6Eqo02AQ7zUWuNpMfbYUNos98jlkw9qY1UBMH5yNg2ODmNgqY8t2PoNbBqqsTsPUsNEBTjA15jhOR3Z8ODSEa7CXQViyWYs57+eamQEwML373Oc++s3f/M3YrcX9fGd12p5ZY4bbFzJVxgXafpfJlnHG71UnhjM5WS0PSStzEFDGUZnfYDCYBzkbybMx1M4QV8ionD0wWW329fZM5qBKb7nxVh3c8z/7sz+rf/qnf5rLv22ERNDj3f1mV3sjWLtdpEwnMDboWxk41u201IzdADM959nP0U8/4QmxqX7/vv1aKc90qBOL1++pub5ZeGxRby//rHrvfo8+8zd/q/FVV2mZvdLTqVaaDS112sGI2F877m1pDcdL6UQ3RGGrjy20JZ5mNdbqrLVdOyDK3V3e5VWooKUqWvy2DcqVNrHtVJPDexbTFXNmGJvnDjOa0g5ZlFfUDHCtquC2O/J7t4V6MQtwwqs7m9U1ngKqLdVaXY3rLW3VGzrUqqu3uqT2ySfo9PPPU/viC6U7nSutdaQda1Lsn8bZ09C01dEU8GTs8FADzJNpEeoTEQuT2CtMJw1K8Ksa6jMoMF9Ip0UKOA7mijRqBJmn8JTMlvJcRbvymcNoC8Tofdu3fVv8sXODFF2wJnJict7OO9/5Tn3kIx+Zn2ni/cLULzM+wM1sMieFJXaXYwLsheU32yLdxhxY7ets38teaYMYfWFPcQZ5kzT3le/N2JTZYlXGaocOHZpvb7MKm70tTjflBxvUbAMwpTVwZntBVntdMIZan49KctNXvvKVc/rOM+ksmJ+za3yzgx9xX+Nyu1ud7W+1gvVB4pi/YNvy0pL2HLdHf/nOd+qs290uVNMReQoJtIXhoa5et1fTD/yTPvHn79C+f/mg9mxs6YzOkpqb66oP+prOxoGp00Zdk1ZDI0JHphPtZMcEoQyETZiqwABJblOGrRgswnhf2vIMiAafheA3K3c/LAA/M7nDoHgktzv8r0XujvSddWYHcFckfCH4JSbbH+LLlZYJF2JrHm6i0TSyyRAiRKxkvb6k8VJHB2Zj7Z+MNFpqaWXPbk1PPkm3e9wPSbc/VzrzNsX2vCK1jXocPtRqasz+5dj+V1ObDQCEfzBesVeaAW7F7/bg2q5mzydkgP247H9/zWteEw4PnyliZ4ZBohrO4q5gvpFcl1MNCVEhNIW56dAqymDuA2Yk2GXv/Z/8yZ9EguCcIYXn2Sbvecp3+YQ78ieybfURj3hEzHNjCeVxb7Y32oHCbzmu2Go/3xlnzOzsyDEO+bhTO1uzyYBrsrp/A/DLR1ca/LgJmumAxepNWc82+JnxOQ7Ie3vzvVzrzdekpCJXGlSbV5G6ajAHRry9/Jvg0G9qmx8Mq9huqlqzmCTEi4WwbLGfVjpmx7IOHtzS857zS3rSE58Yxvbh5qbamz3pqmukv/5rffS979H+z1ymlUMHtLO3pZ39nlYn0jI71EzTSkBDQ8PryaRhCxwMrZz2oe4WW+gKRhUZTYr0BPP3+BzsC8TB8lbu4Z3fVSq64YH1k8rnlQIxZ4xHCFcF8uZGxaoE+roiXda8jJJtzo2N87LK+ocjwvWgDVM12wTVjjUeFXtzaT5ksA4Q1hshg0HGW3VN8Mq3GxoTOqOp9jWXdEX3OJ1814t0wb3uJZ1/Z+nUk1mt4kGHJmP1Ww0NG2ypI41WS0vtljrhoy/UckJoIrC73DVlduUQF/5N2jccHHyGyWH/izaX6bjMrDITNJhwkiJHbbJ3nGS62UHJ9T6FkfJRXwEsmCIskJMQmaeeo/wGYCKbWaPLn5nHqNOc3UOihPxy9Ii/s9rMv+3tthZpELNKbODMKjGfWQjseKlKCW06apAziQ2Mxjkg0dtN/BsdbLrqeB6nuAkbVWkk5ZqcRof7sCPQcaasdOavPPvZesPrXz8P74hA6+lMy6vLYdMKe1OkA4pIvrmQzxv4jRLqUtXmMikp1b48KJ6sASzl/1AxmRj9/qiIcWMr1FJbg/4wkpxMBtJxay2ddeLJev1v/bZue6fzYwvXvg/8k7701j/R7PJ/V3//9TqmUdOxdanV29DSaKJOCyN7gWWxcaNMVUi5gCyJEiLOghiNUhvLuQ+KoA4DYX4vvKXF/0uKWpW8G6i5/5HgV3Zccox4GKre5+3qXwD6TBONihjqsj0RpxjxiYqsMfg3gH8+s5MjmCQO2prUa3Z1XeNYHWquaLa6ol1nnakzL76Hli+8m3Tm6REzOG43Ish60G6oRkbiVjfiEsMRQhhRpApDCx5ro7el0YT6FD0/Ho30e298s170Gy8Ktbdeb0Zih/ZSt9hGzRk0sQ2t6HwDA2DEHIQVYSO8+OKLI6M1L0DE4SbOh+ktb/zm+ctc5d+ciYONEfbp0Bvb8rOTgesp08dXPP7xj48QGNRq31fN1J29x9WUVmaM1LnqDLEKbJFzApYsgl48jsr8bgz8KJjCaIBR2QHMEbwcuSEr4Le6EvnneJkZHlpfDwAk2SWrwiWPeUwkKWXV9TzxIM71+jSgN5hb3whfzAlSQsCSZRVhF4VgV8HP3s+4nTCHYqdXmIHIjh9OAL7swAomWtFUzXXpnK70C498pO571jk6+G+f0oGPfFSr112nHYwRe3NnUzV5Z+9s6fE8AoMSMM8/zre83ViHZpTPK88itXTRs45cJQ6rvYvLPbraW95TWXi2JYpzEHdZh+tfsNfDhscbrGUGllJVtrof4FTDWbGqoVoR7t1vNjRYW9bKbc/Qrb7r26WL7yadcSuJBb27pEF7Wa3lnWrVm4VcDBRxk9Du/ta6+hprc9RTZ3kpYjrf8fY/0y886alhFhn0hhpiFy6i40t2zqI10trqypzhWAXlNEE0qwc96EFHHOHgOez4OLNFq5G8A57W+nB44MXFMelnU3Ucl+wLtoZn+5s1OAKgMWs99rGPDXxwOn3mtkN3HHrD87YDP65xGIx3rNhpYjskoLtI0+R6g19mjF4oIquL6edNUXt5iMEPAz2DZMbITgyrvRjxDX6hjxe5OvS5z39Ov/WKV+ilnOXRaUXyx/nLKkzGkps6t25s7n49f5+jNoXYvRjbZ+Yg5CZF0G/JHLgajJsWkQ8RVoJDgw/scMHuhz3q5La0ZyjdtiY95Kxb67zOiupXfFnLBw9pT6OmdrnN6evZxG89+4Y9UHh0GxFyAzskem+jXtNgx7Jqtz5Z09NO1RkPur909lnS2beVdh8vtVfZtByaTJgrZ4rsMcu7jtFmf0PX79+r3Xt268/e9na96AW/ocs/dZnGw3GROLYsr4g/QqKmWtuxqvX9+wJgABAm+0UXXRRnlrDzgtAyMy/b2Dz5ASGYWvagOkTEYSk89+Mf/3gAGUmIqwc/VXsFgLSdkK2rnNR4l7vcJS4DO1DZAcJ8ZCa/baf28puZn7fhWs3nec5+7jbm+qC1OqvLQvC7qQ6P7MWdb18ht1oJfuG1KQ2XoDD7GsPLVaL+8upKgN873vkOPfNZz9K/feQjanbbkRfulgp+DezVpZ6IAwE7WpHwbq6HRAbkBn8liM93PHiTK8a28EQUvdAk3GcyU3skkU3vVEl327lTZ7fbOmUy0ZmtltZ6W+puburE5WXNNjfVLBLcfev1n9wDOCoGpOkv9yGThms4kzawbddrWkfNPf10nXrxRTr2e+4tnXdHadduiThCzrZpd4oEC5HsQdrgYKtGUx/54If0S7/4i/qbv/+7cGZNIllq2bj4WI9Flf9iu3izOXck4MUlQcgDH/jAADWbqjx//R1ACDgARHaYGFQczsY7gMN8xgaIF5f9w2ZitvVZ5QVM7eSktsz9173udcE+sT1SHmyRsmFrqNU842gOD7DGYXf2CNvpwXt2ePh3g7ltmhYLA6CBuHZjoS7ZKOmb3YHY+oojEQrlDubnTmZzOoWzghDQjBpMKiCyt/zmS15SJHwk2DPrhbcw5se2rE6RWjCSamLYDs9rePMO72sCnBBWOgu7EdvQijQrJegRo8dug/5Irb60Q9Jpkm6juu6wtKrbdro6RdIJmuk4NJ7Ng1J/qGOWWpr0C9PDt17/+T3AQsbSzTtDHhmsa01Na3UNVFO/1tRGs6UD7Ds+5WTd6l7frt0PfoB01ztFjODezU1truzQyupxOnjNNTp11x5d/bkv6ulP+Xn9+V/8eQRTbxC3WT+8t5351plyBECxXqI37di1K5wUOBh+67d+Kzy6GPqdGzN7SDPQ0WMGx0XhanY2OLSGMBsA0KYw5rfLyJ5mYgcJdmY7K7uTUMGd+88qNe/YAL3ba7tQFwNZDl+xo8ftoh32jmdvL98vUoctKQt3eFh/9367RbSYRsdZEFiL0wtVONJOj4oDe4LNsDJNiz14P/7jP67/76/+qtgfiMp7CwY/2FynNFmO6tIIJ004aA5vYiWGjuswr7Ofc8SGVr5w6hOn6eIYzL7EkUZnSjq/taQ7Lq3qDp1l7SS8ob+pHfWpllvEMQ+CYfCIJatP//lz/798iaiuDJ+dWDjGw5ERSRqwzbU1rbe0tz/SflxDJ5+o5budpxO/80KtXnQB+xd1fXNF+yd17e6uqdYf68XP+3W94mW/FWn1e7OBYn8T4MdgY9MF+Pgr19bGyrL2bW5FBqBnPOMZYWPjxVyDFeFstD1vPunL40cBPqufeTCdPor5zzWwQ8ALpwvn7bzvfe+L+5wg1SyPa/BG42DBwwzoMc8JyKc+fM47LswqDbKLgpxt3wNvnCM019W7QnIojOsDYObEBhnHuOZGt7cZ5U0VTVHj2ENixGKil6fUxPgUsTWAH9eic+P63ur19OGPfDg2QF/95S9Hpl6YEGmQ5q9bGPOjuqHOErI1j38rdgvU43Ch4oChwjoz06Q+1RTp5SaDPna9vnRMqeKeq5rutLxDt28v6fRaXSdyaHNvU53JUM3wzI5zdxfxgN963Tw9UMRHh0e+2IpZpEJkaMtjS9QnfX13TVpa1ZeHfX16vKnJaSfq9vf/Lp18n/tK51+oweqxqk1reslvvkwvf/lva7M3UH+GH7pI7RVesTKkCPFBReYP5semtbNvf/tIgks4CwCRQcUHFJkReR47R+CiRAMAiRMTmAA5kzQbErAnfuITn4g+d4wgsYMPfehD9YAHPEDnnntuqLlofD4e1eeJOCmCd4qYtW23vQ0AW5TVxY4aCJZzCVoIbG4DuI+a1eXGEhvQ+Bw9bu8tndYNj24tTvgKVC1TGRn8qAzIDA3ef/BA7EdkdRpwcAyM8BZu85urrqAb6i+Ou0ldjSnJnQoGGEngYwfVVFNYH6u4Vd6xtLsvnSjpdEl3bLR0QXdNt211deJkolU2wQ8OhqB3Shs32ZqJQ0OTosxvgd/Ng3sutbC5lWZer+P532R77o8ji/So1tRgZUm95bZGa8vav2u3zr7kh7R23vl6/4c/rJ/95V/S51noVnfouo1NNZeWNe5xJ64V3B3h6z3swK9Jq8fs0K/+2gt16aWXBtA4MQAA4IN/qg5NfgN8qmnjbfPL4Md3DoUBSFGBcX5wBg/fk9yUgOYHP/jB4djgXjYyADqUAfN0wlRYob3BzghlU9p2iQ0MsLQtO26yygveVHMX2nFDfWP9KJ2SR2ix2x1aTofxUJ9inz3BVGJ+xixLk7fZ1DlKchoUF+ZHQd6udvW110TMEHYDHyfH1qxpHP1Xvm5hzC9UkfLoWsLd6iPU4EgjGiLKqWbD+kxj6B/ABzqWTJEV/JixdBKgJ+mCTlvnLe/QbWYN7RmMtDzsqTUZqFafFttO20UYDJYC4veYX1sjafnmnfv/5UsPZ0d5RCfOixCJMi/hoDSJcA0n5tWbbfUmE22Oxxq3mtrYcYyuPf4U1W5zG73zX/9Ff/flK3SlpL3YkJt19ePMl8JAHGJG9nKnM29hJq7rmU//RT3mMY/T2WefXaTQ7/cDoDzJ8a5CWGynt03e4JdDVXxP3p/P82yvY94CaldeeWXs4sCuR0ZnbI3WCO1hBeRQi3mnDECQ5xiMzEBzmdultAqilcDP9/Lu4HBrqN7pUQW/RQAYyUxtE8j74EBSvrcrPLy5pUODxtCIuD4Z27H32R3N0ZJGYyp++Wc/q0t/5NLYnE0jiaAPh0dxLMct82Xwow9IqT+UlsIWxxpdRPaPG6BiEcsFJi71pO5I2iXp1pLutdTQ2Y2Gzuys6KRZXTu2eur0t8KmQ1b3iD8OZ0rBIMMEFJmF8fjxGYj9lsfj5hOgHPNY1CJsgZxP4pwJ5fkp9WlhCgmNoFZXr9HW3taSDq6u6AqN9a/7r9U/DUfiVOqDAGCnrnXSztTqWttxrNYP8m15BOd4GMdyvuwlL9HO1dV54pDcDwASbM3zOzssmcPOJGMVMmt43vnhe/ktJxfwNlYnXjA+VM/aMENzKE5mm7Yp2qMLXuQEBbSF8n2YmplfbgfgbtzyvQ6C5jrY5navWr/fjx0epsLVPXJGTDfOTgyuI7dcjvNjlwevqGScPzGZBzl/8MMf0o/8yI9E6noi11udTpzheosGv9gLVXbtSGqNCX0hoKehARnlOREbO13p3e0MpGNLNff2ku7c7uqObcJZpjqu2dLaZKp2v6/aqDjwJo60APzwKjpBc9gTm6pPGxHU3JiRnflGsoHefMjwTV0yTolJ6fArUnMVW9YC/PDs1+NUgfAG46Vtcjj7uFaGPZFctaGtWV3D1RVd327o8nFfH+lv6GPDqT4l6cskTUUE2k0NOAmv3lJ3ZYf66xu674O/V694+Ut1wu6d6rSL1PV5vjFf8w6KzHyyR9RM0N9lr68Dnq02z+N5Oci+DGszgFVV0hyLl8EqPz+r6JkJ+l5/l8HMYGyvte2bDpi2vc94VXVyZIGs7du3b35oud3ebrRXhupqMs/1x6E15SE8gdJlhwRFLbk/leH6d7373frJn/rJcHbE6tXtxgHZ0zho+xb6Kl17sTcW2UQ/jSSZhLOUqi6MjzVhKJ04kM6WdJ6kuzfWdN7aqo6frmtl0lcc2AiLw3ZY4mUkpS9xrcgIjHMJtu0cduTt4xCj5DS6hXblLbHa7PHtxWboutqTWcR8FryuiMHLjB1AbExrER3AmhgTOxSGqWatTsT8HWi3dEVD+vigp39e39SHSwDcx2aQdk21zoomvYm++z4P1Aue82u6x91uFzkEOVPZdjqeayYEuKChMa9zELCjOZjneQeEAZD7zQy5z8zQgJoTFOTffF9OdWfgc1whWOCwFgOyd5DldFcZtKyG5yBns1TuwbSWt+bmXSw36ehKI6krhp5tilqNnfHWGJJqxqEtKc5vbkvooLgVLzrrjW9+k5785CdHQk5cY8T93dLBj9XeCQFClWGbX6RJL+17zAQu2JD2TCS2ed+zId2ju1O3q3V1wnik5cm66lPyLhc7PyIrEn/GTvwjjhks/IjlroIiSLDO3tRvgd/Ngp2ENm01UWFr6o7ZaZOOBy0DkMmuXaTNL35rlT6vwmtxOOsfeQnJIbix1NFVzbr+rb+pjw56+thE+jj7ipfquqY31Zln316vfd2b9Z0X3UUH9g+1c1dbA84c6fcDAA0kzFnmqR0PVQbkXVq26WezVjU5SdVTzD0ZiKxuOhnKdqnqwQHX0zY5O1Az2FYHk/swlcV22lL9zvF/titW76P9Rz26kr29mRK7IfnQclPNzAzDqdHvB/g56NDb2wDNVgI/VpeXvvxlcSAPB/FExozIsEFQ9C2XtUDuEHjkeNyA8dU0i/g9IlBnkSdvdURwcsH47tKQLlzdoXNaSzquN4x0U60ikqtID0AAM2q0vcdjCX86JsPiVcYQlokyCy7oUyJulvn/X7pQVNpeq2BwbU51iwOZjkzSFYpwOrfEjI/visWzyDo95mAlrm10tdXt6Mutuj7XmOljo54+cKivyyTtOvl4PeMFv6mHPfpx2uyNtbLWjFT5/f7mPNVUTj7C5Pc5ulZvTXLsHGFumnEZMO3QNIgt2hbnc0C8C4SyDJpHAz87NWwzBNDM3hw2Y6FyuQCmk5ZyrZmtHTk5Q7TvdVuOyvwOHjw4z+fHjQY/KhIg1iqMWllvp6FUCCCLSV4elYfa6w6w2su9dPBznvfcyNgcndRqRRaYYnPjLdde5e1ttGJQHpwWAV6zWez82DWU9hCwLOnC5R06ly1q07F2jYZaHg/VHHOiWjFckTiqUdeMfdBsXcK5NJ7FebqFn6PQlRw3WBKH/9Lgc3M33motQAbwxUaMMq4zRm2ex9Bp2UonSOkICSaInZhzWDlDJA5Gx0nW1sFWQ9e1G7qq09RnJmN9cH1dlz772fr2Jz05Ei1uNdtqLbU1Hgw17BehHmGHL7eLWYMjwNjkJF9jlRdQsVpsgLRzIquTZlqOAjH4eYsbzwMrwIyjgV8OS+Fegx/38FdVzynXMYA5ZMeEzGxz0U6Om8T8jKDuJNv8XKGqkM3jgEjLPSlOdIoJnGx+TmzA9wDl057x9MgOwYu9iOEJZkfELZj5hVZbq2tEkHexjcMRzTpxKN16Kt1NLV3Y2Km7rKzqxOlQ7cFB1Seb4QSh2/AANmZNNUj8OWN/dLHQxFjEdjjO2i3+eDxqU0w0b/ecq8Q3NxT81ys/AtvLYHVAL5Zyh2v5MKUKAPI7jBGHWI2D3Yc1daH7OEYmBMvEacYaNRraqNW03u1q78qyDh5/vO7z80+V7nfvOK94uHu3ruttald7WaPNw+CXHZYACeElJicGGs9XWJHPCPHct+PTqqTvtXZoxmi11yFw1ftcRmZigFi2F1Imz3PAtdP453u4hrLAkOreXcrc7mQ3nsH1N5rPL3tzzPJotAMRTZUz+sfp8niJJ2Z+RfZbR2Q7sYGPqHzSk39Or3rVK2M7HEc00qBIVZ/j/G6m+RNOm5TZyJlX5mBWElTv2ChUl+I4xCKoixW7CO9n9T9+LJ0+K7apPbx7gs6ZNXQrEi+OtlSbbYpTr/vNIm4PI3krPLdwBSfU5PzbRjx7MO5rHIeNfwv8vhrxyPkTF91/g8OTbmIhiIRZ+1xNK4/oDKDIJ8kVhqWCIJTXGPw646ZaNZxYE41nsVM4TEmqNTScSuuzmfprO3Tg2GO0fMGddMbjHy19+z0kzn1Z2aGROur3xlJvEFkCgU5U6FmjHtnQW/WGOhERX+QMJISAOcjeEU4ELOzJ5C8s9uJ7/mL2MovMoTBghbehGQ+sFZpBWvUOTYXYXzSZdC6QQ+ZsZ7QKHAlRTKTKsDoDZAZNe3/5zTi1ncMjb8GrDm3E+fnLjKwgsvf4GRDdGDplbmQkbncyCxbnvGix3YSUTOWjedbPP+3n9drXvDaSkzaajTiQfL4R8iYK3NfrMphUt/SwYoFEhR0hL2WoSSE5dXVGsLSiu4jjGxDaT6rkYS+2WuzSVMcOZ7Fj456SvmfXLp1NTF9/qO5kpCZb+WqTCHrGVsSrO6oFm1t0zkXIJVsAnTXZJ4HllO238BA/V9/Rcl/pGKek00fc6ueWiajnv+XusunAZVffi0Uub6k4XISfE8QvNcJGnPmzFoyPM/tA9xpTjkL3BsipZjjLyiIjVSyDv7qm62YKR8jyXe+oO37/w6Rvu5u053jt33Gi2qvHagXSyGaQcJpN1W/NIrPSpNfTpDco0qt12+o1ZtocYXdvaKW7pCVSq7Lw1oo/e2W9vQ1AAheMDdXtZsztTIp8rQHTGGCV3NvazDTtQTbWZO+xgdM2waza+rmU51yBJmtW77fLRO9RPGJvb1Z/c5S3OyYjfBgZm6VHN8Lci0dituj12OExOCK48pef/ct69atfFddwoj2HE32jxPgBfksJ/PoGv3DlFoFa9Z4izRRf4aMbqa4hgXic/lWTVgY9HT+d6hzCWOrSXZeXdNZMOmU00Qr2mDL3cWx3I+cbzwX8xmxWv4Uj2FeKWOn6rwf4xfEYCbhy72Yws8n5KwW/IwB0m7NDblqXxO7wYt7AxWpF8gteoYnwx2YAFtp2R/tbDX2pXVPzNrfSBQ97oPTIH5BOOVv99pq6mwTTN6ROkVZtazpSrdnQaHNLs8GwyKXRbqpXn2qDc4PbDa0tr2pV7ThcKQC3pLLggMHPLM2/Z+dEBrAgBCUr5N5F4GcVNdv1ou3l6W1xZEAZQ2jM4d1qcWZ3/j2DH3Wzmsy1jljZbizi0PKs77tiDmcJ9bTM4py9vmEPbHcOS1kCv62tTfWHRW4vd96LX/JivexlL42T7dmWMwUlv9rl/qZJ1k2+ah6CgJO2tMnM007hmR5N1Rw4J19dM1QS4rsi2mSi5dFIx5XZWC5sdnTx7l06u1bTMRvrWhv01J2M52o1s5LQiOLkDIQcdfa/Lvjd5EH6Si7M5/7aDpsImslaiF/prZ+zgaOUk4Ez1N5Svf1KqnbktQX4FQx/GsAHAIZc2K7bbqk3hNa1pGOP1RenQ105HeiE8++gM+73QK087DHSaWdKS03NpmPVUpTFaDzVxtZmbERo4Vwpj0Ttz0Yar7S1srKqFbXIbjJXeW0zdLIAJn1TrgAAIABJREFUB0rb9JVjAKvgR719TodNaZn5wcR8IFq1z1yeN1wY3LjOvgfqlsHRgd1Oj+/YP66x02ZR1pr5WLO31zp5dHqcWVgcBpzd0qbEjsvhoW1sCai94JhTNM3KDhgN5lHgrASvfPUr9fzn/6r6PSg3ADILdfkGed6/ekn66u5MBmo/ILMRlJLZyMf3sKo2NW3WNeFQmgme27FWp0X+vYs6q7r72k6dNhlrz3Cg3SjHg021ALhyJS9y7x1e8cukSF9d3b911xHLRl5Lb3BWSuUg9Dl4lXkmbmpXVpepr239Pgx+xIZO6wX4FbtBSqcWhyVNsAXXVOuuaWupo32NmQ40azqw4xhd+MM/pZWHPkQ660SBcOvjiZY6a2oSNzWT9q5vRNN4HjkAOVluSGagtY66KytqqxEqsXdGuB8AMf6qbCvb5/js7W2+D8eEk5pabbUtscrEvMPDTDP8COUuMYMtOARgZhDLXl97n7kuZlapujse8KjgZ5ufAdAGRx5G4zOCm/k55XSrWQY5wZrLAF2AsN/vzW1+rBR0xlve+hY9/elP0+YG+3rrYSOckKLk5t7ba2bgdwQksrPgVS3TdZWbNOLYx0hYWnCHdn8a2VhuE7s2mrr77uN1u1pTO9cPaXXQ0xp27BmGmGK/ZzhWYkV3WpeSenyL+d1U7LnBdTew4ZWOCIOfVWCPQV7gAnoYi8Nm76+iHl8Lay/ArzCFlMyvXoBfBEM7Uxzq7LSm3pQ0Vw1Nul1ttZva1+xoeuuzdIdHfb+a3/c90mnHa9xuC9dHa9hSu9nVvvWtyA3IIt7g7GBYJIvxUlOt5W6EnS16QXwcA2gNzuTI6quZmAkT10UIXKn2Zo3STMzn+PIsgyIYY5sfYDpnZqU32OBXdbBwHWXlPIC+xuB51JRW1awuRk/r76aZmR3OHR6NsuMiWUkxUlzPwUTs3nDj+e6973uvfuZnflrXXnNdEJ92t6UhA/G1LZ1fhbBWbjHombmGJCqcGy3y8ZU2ulG7rmHkkCpOOsMufcJUuoOk767Xdf5xJ+rk8Ux7tgY6nvZNhxoPNuJkMHv4YkX/Fvh9TWO2CGrmNrvDJ2AV22TKCVYsVYcdF4eZfa1MknxYCJP/7ybUc25ZvAnXLrokgx/2voL9BfiVOUzr7BHnjJdQfAl/IlX+LM4EHi6v6QuDiTrn30F7Hn5vHf/IB0m3OV2zelsb6xxFuVuH1nthM3RQdYM4W2Ly4njOOqe2a1qvzQ8Fd3CwbX7RdyUztHfVNjiryG6ZQYx3m7sctmWHB/dmb7DHCNCzs8SYw2++L4fB5GebLWZHSe7po4Lf+vr6zBlSXelq5TIrzEbR6XiqdrNTnB8AXS/d2tPpJOg7IEnlQPuPfeJjuvTSH9YnP/lJjYZjNTrsGWSD9FcpN/9Rt1XBD3fvpKYlPLsRmlDTpM3Rg1jRx+FRw/FxvKSzJH2XpG9b26EzVnZoebOn5Y1NHcNJ47WJZtg9neWjnF/fYn5f2cBVva03VDvLYOLSWxnxJyXwxS4iQibSAltlipyxQnylJ3l+T3i5TaX/Y8CvCJsqgM8hTfOE3w2JM+0Bv2UcbJ0lbFIacDB6raHNTkfXL3U0ve3pOuuRD9bawx8knXKKelPOQ11TY9bVdFbXAHUwckLO1J3O1CU8hqzrrZkmrfqcqNjpaTt/VkNNjKp9ZI3QzNDaYwZNg5xBys/Pmyfcyb6P9+xtdvmZURqP/Jvtfq5T/r06iLWrr756hi7OTd7dYaOmY2hyh7jhsb2N2KJ64QoH/KDQhcdFaraLbSg+J3TfgX161KN+UGSC3Vgn1q2Ik7rZwS+Wl8Pe6vDsTtiAXsTd9RHKLgfpFoe3NrakE2YKr+55qumRu/bolP6WdpB2CNWi39NsMiwOAm9LM7QMgmHLni+OY3CBpY79LbV3IbgY+Lbz1kZ6r8iqcjhUY35IcYwrQfRHwmUGwghMHpMSrHj52nyP4wAXKyj/EeBXHl9em0UmGMAv9neXNr/Y413mB8RJy9oc2dGImOAApXZLHGF+Ddfd/rY663Hfr5UH3l864QQdmNR0zK5Tw17Yw5FXRqN1YZFbsftAG9O+xn5+ydgAnLDpt9vzgPvM7rKqadW3usOjCjr0KViAKl3dgwzOZMypBkjb/+AQFpMzyiRxgwEvO0moL+UcNcg5H11p4yZg5q0qi7aNzKO8B4RwlBkjOJ9iPC63ty1FALNfRJKvrK7omc96hl74whcGQ5xOpuqudNTvFzaxm+uFUJcp1qIKtUk9bH2svJN6eeYG2v1SEce866B0BqquOrrvsSfonOGGdg021ZhNwnNL+GgEuFYaNFe14kNcFVfw6YikiDdXR3yDlWvgIwpoHkwcp68fji6O82MiOLwAv3BiwPqy+rvA0eGmxqOmhbG/RD/NYIIJCGN1TuEsMWppMGexJe2rVV94WiEpcRJbgB/vaRf3ETtFjNLFO0xuwqH2jaZm9SVd3Whq8+wzde7jL1HjYQ/icF1p524NpjVNm+0ATtwC5DZGexnuPaAeAfRxDPDhhcJmLcfNmf1VvasGG7O5fJ8BzE4N6mt7oGP7AFEHNlOW7YG5PI8VsXwZOK0GA4gA4CKgdnZoP6O6uNVIbJALM+X0nrnq9hYjakRcD8exRYdrpkSoT4ozfJf+H3tvAi5ZWlWJrjPHdG/evJlZlVVZA8UggyUWAsUkY9NMjyeKTAIioM/HKCAKPLvBZrJfNyC2qCAyqIAIH0qDIMokjYjUYxAasKGoosasyqyc7xDzOef12v+/Tvw36t6sIjOppJDIL7+IGxHnxIkT56yz915rr91umbrcwMQfiPxxP/w3H8JjH/tYFK0WBv0BTNh+osfNKTpZm6u+yRbYnE6/PLdyDhuqrIHX/V0MgDuXwH0APCTfiYvSHLvHx9Cd9p2J0Wxu0awH90Zhi5e6+P1iUpfTvA9O0a48pavRYHfDHuFZAGoGcqzJxmYG1oh0G3AM2i8a8mNuC+23p8txWNeyYG4GiGzfdIC3EQStltWoCU/0BwzZNtlgOfDTNts7/MW0OU7UjeSxc+jnO0+KBezvdFFeeGfseeJj0H7EQ4EzdmFUtBDlPWeEX1dU9llPcX9tHeYnZJzP7DtLIydgknREACnDUp3fqsEpU1RdL3xd5AYDIU6aI1jt2rXLzJL52XKDkmlBWF4T+cL1MyIlsPI5AuKOHTsMNHkLgZZ/83URKJtG9Yz8tPFhuCkvv/mN4UokgCb4sTXXKG02ZjfT3gsDP1Hd/CIkQI4ePYILL7wQK6urmJYTTOjzfZrZ3ubwswKzGzxkFvTsq2X4Z5oDIB8BZ0+BB0TAI5Z24N51DztX1tCqV5GyLcnbFsm+yI5Ludc3lx4XI7Ahng4wPHnY3qaZvqcUPW7lKwvBz05Ofh/us6C2R/hJTGjvalZ22yTyC3a/PWyAhQDmTSTcCw4ADAx9BFhNnNGvGzA+e82tU5ZUJwp+Bg8NE+MuoA78mi6Q4OosIAzvqZVns5T5auRdHBkD17Cn96H3x22f+jjgYQ8Adu00u6CaDXCVGzDS5zzcusJ00Dedn/v6rqc87KjYrEd3K0Y3BD/hBsFNE9ukAQzldKEMhoDIde/fv9/mA3MA0sLCQgNqJC8ImHxOZToCHtlgfQaxSZPi+DydnsPbhpJGCH5C6rAVRaiqFYTtLyQ8yombD+CEbNpxmYEfn1fNb0Cxb1HgSb/wJPz3D33I3v+DwPY2V1bT4XEOMTWIzom3jhjJAh0SHJ7ZfWivhft3lnH7fo1i7YiZiVpFz9f1CGyStRgAzmm5rcrH+ouNInS9vT8CvxsjdQN+AisPau5Yi3x6S8lU7jobfJah1/0T9rtsVTMk8Bl779MPAp6L8NQiUltN0EDRgyH7t5soiU7aFneeLPjNvr8yiBAAbxQFSjPqx+dkHVp9MyiJkKKLQ1GCQ2fvQnWPC3Gnlz0fuOtdgKxt70HWI82L1bjCqC5Rra6ZBEa3sP4mq6vw15GpiVjWEBxDDaDAL9QBqg2NoESfvWuuuQYHDx7EpZdeii9+8Yv4xje+geuuu87AS9HnoUOHGsaXoMeBST/90z+Nhz3sYbjoooss8tvqRqwK/fzm67/R2tpaI3IW8ouJ0UqlmdHVoWFSrJLvawUe/Fzx0dHooQ7ISV+AD37wg3je85+Pg4cOIstpcHD6nZwVpXFSkF3LLe2okFUVOqVjdum+fP9uG/du9XD+pMRSf4AW+5cN+HxkELh6zP8gWzXYO/vzLX+/f5MviCHfUMMT+DHU8dGfwQ7Bz1vJG/D56FDgx/T4eISJjU5V7cWDXxjp0TDPiBFFiKoRcpnK1XlPDvzmf+LZ2hwAej9A/y10rDpXn9rwrNWOUI5qDCugm3YxSQpcV1XYv7yA837hMdj9c/8n8OMX2khVJG0ugINxZdlHh9q/qbOl503kwWYkAt+jLFHKEL0vvPhIEqMokmDGiI6ASDD68pe/jE9/+tP4+te/ji996UuNV5/WMQ9S85Ia1vg4p/h2t7udjcLlnGCOymSgRYJj27ZtVks8duzY8YeWTyaTpr0tZHUV4TFs5YeHO0Xq6TROXWrL48dAwDVGj8ejRufHjeBVggTIsWNHTcz4DA4+/vQ/nPaU150gLgJjvY9iUJ1IjOY6kwo7PLP7IGR44PJO3B412itHkE9HaOUJxmS6azeXYda94Q5oRXksZPO/nZvzBewfAd+NAL4BP2uoYU3PExnmAcaoz90bXcSan7UX+fqyl7k0YlcenwFVO7+7OT3Q4Eb91QZq/l106eGKPSiSpDPpjP3nBa9CXE0Rn0ThepaCN6FGkAbz0PJ2tZ5p2Vj/c3ZEJk11px/SuLDpcENkGC4v47Iiwd2f+iQsPvYxwDnnmgRhjcRIt42s3TaVgvkSeRcVBTah7k7sKkGJ5/u8z59qgcIMqUb4fqauZ5zB8AH4p3/6J7zjHe/A3/zN31g9ThI72WPxc4w/8O12tuurqokCleqGvcO3v/3t8aAHPci4BI7OZFTJ17lN8x0l87KYDcYGivz4oUR2OaiGFLJSYqbDTYcHj5W53l4aG/DGL8P1FO3CDA8Yur7jne/ES176mxgNxqcfAJuaih+MK41YVWLbuMZdqONDBw9vL+HCNMHieAXx6JgdMGkbWDMj6sQmstEdI7w55b4bXSn9Fp2fWUYMi9f/JsO743zpEPzSnJGdZ3gZ9RH4eJabMQT/zmwSmo5RA0qfGjvXIBnubfaBtR+d6gHP1/Ys8vCPVeszwCP4eQC0QIEWUOXkhMHPJ04u4mqOiZAE8XNbGrOzWU8A32UX1FaK9eEIecoB4gX6wzFGZY1W3kXUWcSlR4+hc+GFOP/xj0H+yIcC556NQ9ynrS6KVgcdCpzndo1m9GjeRmhtJbNiqUBUs7OLfTArWIDGGt0ll1xiI2sJeldddVUjcpZ0RWzx/C+kIIsRXXjj82HdkK/d+c53tqHtBEEOUBd4a3rbZno/MzYIRYl6E9HTRkz6g4dfTKwwd0BjF1P6NhVLR9wmksmlsYGuxtz4VqdlSMz1X3PN1fj3D3sY9l53rcljTubmBKrO+NN94Ny1PZQpzL3ElMLJIvyGq0hX1eiR4DARc4qHtHbifu0elvurKEcHkaJEzs4NClBt0a3Azw2xIQAa+LG/0qzO5xpbgu3aND0+KeeQk9m7t/yyTa3P1+oyz+QZ2FnozNTNtBmu1hdGfj41VqTo7jcBv2Z/M42bNnU++ymbup+bxmZ/kxBg2mvgV5pMi2BoA6fo2HMCkV8I8DcGPzuQZ8flFm1QBD/Wjgfs56W7UBxhbVyh08rQzjo4wiHjvV34xtoKivveCz/+rGcC978Yw8VFjLI2yjhFq507O32OQ7XaKYXhNdZHA3NmimlBx304maIc05QkQafXQ9oqLCKfUK6SugyQNxmWEtgIah/96EfxoQ99CH//939veCLnZ76XjxXlKbsMo74w3VUqrefCNjhGosQmMsEPechD8MxnPhP3ve99LULdami5XSxvCvzCvj21nfA5gR85S0N/b9Fk4DcYNDMF+CFykCWAOovr2qK/5z//+S5i5DGccD0cZuBPOOISpTDHc7ln1F9ShxI7cajllH54kF2KPBfR9NTqZHYH1jSKURdt1ByhSRWUt9JYHAG3r5z9/FOXz8d5a0Msl2O04ynqhNPSJsiZZ1ALaCeS0wVujPvcZ5lswctgVK9p8HmuGK9N3rAiYbp2yw9ZmiyhO3/mxgvPBnyn3uraiYAJYlGSIOIJakDo/1PjpouYmN7gnu7igpLmvrmYOHlJI23xYGfsp5hgljWY4irdbSK/EjHTXqbNrBvOeJPjXjGamR7NYe5NM270u252NG1ctQNQ+T26WiEvtFySs0RMA5kVWG0V+A4qtO99MX7i+c8G7vlTWKdBx47tiKIc42qE5bgLcEawXVCAfUcOo7XQxnp/BUudDjpVhOGxddR1hPa2bag7hZ2qNp9rZcUGJfFGGQvP8RtuuMFA77Wvfa1hgQYXKXW2Y92z60p3lS5LXqeUd16Kp0hRoKfXpUskKfKrv/qreM5znmOpNfGIwMjtEIljDtZhb+9maS8XbFIKT4VLBqOcPVyOGyaLGf1UBD9phuTx/9nPfhave8Pr8Hef+Bim3uDAAHDqpCWpGZ4ef7gRoz4Dv5pT04RwvvFWSOLxUBZBUjRbS1GcoMxavHwRRRHnNbLRFDsmwL0BPDRJ8eB8O84ajpFHUyTJFCVXVE+RT2sbyXuyt/lIbytiRELbHzZyhLhlMmGv5zOmPCHQOfCLTcDLtDb2wGdXyo1RoLVE+CjeUmNXv7UoMojKQomI+900GcUzvIryQvBjB4j/G/Sa8+Bn5gAEvel49ronj493TDjwE6nB4UUOrE7m5mrL7vs6gXTdXIx5OlXdNm5IMxw98wzsfMTDcPbjHgv8xF0wyBNUnQWwx2URufPX5zEdA4fW1jBJSkyqIVpxhGJcouqzoytHd9t2YKFtb1VLvLwACC5f/epX8cd//Mf48Ic/3BiNynVl/nvy/WEvL1+XL5+eJ/6EqbHqgvxtJbzWcuoeufjii60WyADr7LOZw81uBGITVN8U4cHCpNhe3avuJ8QONzJsbtb7GQqL+paSmxT3Jz/9STz3+c/B4YNOi1N0coyGlI4AaZZgOjq+6wvBLzbdEiM/RX0ajOS/rHdJbiIzk7Lw8HCeenWcAUx98hrtpER3rcQ5AB4G4JG7z8a5qwMsj8YootLSXS7FkyFyId/JO3LNHfk3YiabCME9+GEDPyew9baQFhpHLsKzwfcJYppnGMHBiM8Dn/2t2p/vk1RP71z0J3hrujQ2RFi+0Kb01u69R5ulvwylOJ6AUb5jd41ZCNJegp89LxIkiABFBIQnXgh+dhSeCvAzaRZHaLpN5nrNQMNn8eMkRr/dxbVJiqPnnYsLn/h47Pi5nwXO3oXxthb6UYIldIBRhKo/QdzNMZhOcWy0hqyToirHSBjAcOg6/+Vtiyj5AcPxyBocZB31iU98Am9729vwt3/7tyZgnmdqtwJ5SWwIaMSL8KaUOMQZRpfEFE1nU1ocpsOUwbzwhS/EM57xDNMHCq8a8Ls5UpeQzg5ZIV1VhcrzjLAKkzasyKe/fMwdxY289rpr8eznPgtfuOQLWF/pW7sbw1H6B9wc8bOBX+2UVuaAS6uV2ZzHRuAlLz0nKzb48o3FMWLaiLOlKB2jN6lwbgncDcDDez3ca9sy2seOoDedIKumJn3hQWUtUV56MF8sPqEreAiA7ujdUjn2wwZ+fs67d11xwGegR5aX0R5t05jibgBA/e1TX7G/IfDp8Xw97kbpZajtE8h5BCPgWdrL5z3w8TEB0EtdDPwodxAgWv4++5B52YbSXh0npxL8CICM/piON36AWYzBuMIoTnGMANjpovjxu+AeT3gC8JhHoe7GOFDXWMh6iCYu4Gh1eoiKGP1yjLSdocTY9IwZYqsNTvpjVGMni1mfDhBnjqX9/Oc/j9e97nUgAPJG4fH86MiQPLWLuRenKzgSucHntbz2odrfNGhdyyvzVN1RaTBfpwTmF3/xF/GCF7zAxnhyvSRdyUJHJypyJoiJUWl+SC9y1hzNeSDgMtwZyuWp/fvI3/4N3vHOd+AfP/M5e3uS062VwmnHFE8pMj3OjaJkd3NXcR1286nErPITkBx1hGwaoeDM3WqEbRVwTwLf0iLul3awezREVg2RVhOkdWmC5JTdQJyy5pMV78N7Qph3/C+2+avz5+6tGQzDdkD+4Cyms6ZH6/YG7OjpJJLD6lGq+Wm6u1Jg/7vaxPfg8fxu1A70F5mZqHku6hPx0YDfRgA0wsOAkJYrfM1HhB4YeYG0o3KuaC1CZwZ+J+/q5izT3PD0efAjRnOXDUpglHdxtLeI6+MU5937vtjz3F8FLroD1nj8lzGyvIuqsknC6C60reZuQ9d9IV6hw3R1iGRYg1K3iu5MCfDud78bb3jDG3DZZZc1xChLXIyyQpBz+2Tzi8M88SpAVPQ4HxESDBUNhhFfWDMUAL7iFa/Az//8zxugcn3UG24AP304F1BdTxqfEGWb0ZWe0TGtnxdAqkeP6S1vYb+d6oFC9yzPjFGiy/Ob/+iPcP3efa6VLPdef9xHNzO0mq/nePleo7VzWOVTJfdzWLGpM63R8Ur9Pf9bi/TvWxkevuNM3Hk4QXLoBhOQ8o2WVXPSmoEfi/BOWxZb5eMWmj0cRIQ6d2/t4Md2QNb4HPilnuhQissIz4Ef6348i+29BoJe60eN3zzgifU1DNxC5NeAoP/tDOw8iIUsbwNsjABnEZ6RIHw/zfbM49Exwe6ewOg6P9yJHpzs/tBrLtKngMm/MfjVSKnJqzn9DVjsZUB/itWqRtXbietGJZLdZ+O2j/k/kD79icBtzsGkrDHOClR5B/3BGL12F52O0xgyq5qwfdVAsEIyqlEYR1hjFFd4z/v/Em9605tMtMwbMztGZwK5kDOYj4QJRjIjZURG4fJP/uRP2j3FynyONnif/OQn8ZWvfMXWzxSW66egWb/v/Hp1cSHby9IdpTBvfOMbjQWm+NnmGd+UsYGALQxXCWgEsFCcyA8nKDpjg7bRzLzxPXqsSFHMT5alpv/75r/+K9761rfi/e9/v4Wj/MzSkx02FW6Lm8lbpFLx4yell5KUwHptzfXISwdmFiF2oC5NKnO54HDxn2qneGh3O+4WpzhrbRVpfw00urVCsq+3pRObuYXI3A6M7D8F4Ld5nHqjr+3BzxPMCnZPumB+6sPWm7dGnbRkb6kWSNLMpb1GdvgoL2B9N0SAkr005MdGwsNZW+l3D7ZnQ+Tnoz3P+DZ1PavvedCiFKshQoLUV2BJssyivtJmZVhK7P927XPhB7rtaH6/U1TDZQ3bqtG+7kenIA7F4mE/YgcIBRZTYEg9ftzGGgXQ7S6Gtzkf5zztiWg/7ueMwFhBjXJxCWujKRayNra12O7p4oRJVGGMidmx8bI/OryKoweP4GOf/Dhe/8bftYiPjK/ayeZT3s3qnyIr7nGPe+DRj3407ne/++Eud7lLQ1CoNY7YcsUVVxiBQr0gu0J4I65sVh8Mo0tiEQlY3p761KcaA3zBBRc48Lu5llYhoxtOdhPjwpVrY4n8EkEq8mPUp9qffL345TnicveZZ+LT//BpvOY1r2naXaqyRl5kjSvDZqeTq/O5V0T2auqV6891BJaXAm7U9NHBZVpiRwmQpL8j2d3lZfx00cXulWNYWF/BIrV8/O/8Te0Cz5Iih4wT/Hhw1dbbe+K0r1rjBX8zGNwYMShYbZ71oa0i3psHNz9Y73LDoqy+YSkvI7+EVxur+zkJS8SLqEV+lLsEpIdJq6T1UxSoVNgBoXOD2YJRUujMaC4EP4v+xP4ysqMO0A2qsvqf2F5FfpRJkQVmVwLBzwDQ/Z+ZIWwBgIGS72R+GXehj53xLvcZozNmMzw9FlIMV6ZOlN9KMR0BwzrFJO/gmjRFet/74i6//VvA+btxpBxhvPtMjKIUC0kb23gN4uFtcrQak2hqJOGknmDv5Vfj8ksvwy/90i9ZBDYvRJYJqbrGNmNsmSU+4QlPwM/8zM/gUY96VEOaSDite5kTEMgIfG9+85tNMM3P5XP87JB3mBdNE48YcHGbXvWqV+G5z32uq/kdPHiw5kYor1axkG+UrZWQVAcS3yMtn6hqvofvF00tW5sQNDV5Xfm51fSqqTk6M7zlFyMAfvzjH29a6hRNWmTpo8GEA5AszZ7ZTRGUSEYYq+unsJl7Co99P16yuQpT/0S90rjCMtXhnLNbFLhPbwl3qoCl9VUUkz5yHyyaFEPGBXa1zpCVBD8edicOfmYyaQl0jIwnP3eiT5fcPp/zipuP/Hzk8IOc+uqKH0K5I3UjS2VLDtHm8ZekFvU5kiOl3sGDoAM+/t1EhRI5cyeREJHUJZS72BXxpqn0mjU7paUb6nw+rWXkZgwvHYwobHbgaLUm+lcq6uPr0xKxJ0n4mpkimGVWbd9XcZ/p2/xfJytzEWg60i828OMJQH9J289zqGqbF2UYxTmO5h0c3L4T5z36kdjx3GcAZy7hckwRbd+BospxJhlVHt6UohUUl1cm2j+wegRv/9M/w++8+rXoU6lRu1RXczj4m6utlY/D6EvRGiO8l7/85XjgAx9oshMNSRd+cB8pa+Q9gY5YwDSWj9/73vdaqs2IkOsnHmnd5BxC4kQYxHsywB/5yEdw17veFWZsMM/m2nHj+3n5gSGborog0ZUHAD9Q75kvNErNrfWrLsj1yzyB4Mf1SO39qU99yoSRl3zhErQ7besW4ZBzXTkUaVpqzH9k2rg+r1EmAPLGSI0/FCO/RozkjzgOh+GAol4JnAXgYg4Y7y7ioqyN3eMx2sM1JPUETcYdAB+bwVGnKKapHzrIk+fEIj9eqSfUGhpX4zRfTKhxlwsrAAAgAElEQVRTu3rXNt7TnRx+w8OaX5Du35rAz19PfH9ujClBLkuRNKmu6+AQABL4Kur8PBgSJBuRM/cOn/fgZyApyYvug5Pfdtkc4cHeXjWRzSI+x/I6oHP1vMpHc64uyLY4B34JX+c5wvUQHMuanQP2mv2n+YEfS266Qk+AnGrws+smhxuZvRzzCYKfS31nsOvVO5Tpxxn6SRs3lCm23edeOOfpjwN+9pHA8jZcMx4hi9qI1yc4o9Wz0a3V6lHECy304yne+hfvwn9903/D9ZdehixtYbI+2ACxcmUmLkjfRzDkY4LcYx7zGDz96U83AGJdL9T1CXtURuM9Xxc+SK5y+eWXmyv8q1/9anOFEfCF0hql3q6xAo3D1LOe9Sw873nPQzSdUgY58/IKozsCHNlZ1fsEYvpyAjAptfk+kSG8D0Nd6XAUUYbkimqI3Ejm8GyJIapTCC1U5zYyOlT7DP/etrwNx9aP2S9q1ns+8uNrTKcmHAUoFaY/AjgYppgA7LFdghtA9MA28NDObpw/rpGvryKvhoi8ZCa8ctIGfNyAXxKA34kRHtzGqtXGaDoFfeOYuue+0dy1TBH8HOHS3BT93QrBT9/BoiCv1avyDLVFfYrsXGrrwM9ZtVsa7J+T+LlpdRP5MQd6liYH7sT67KBS4kTOISEhosMYW7G5BDKX1kr2YimuB8MG/Jp0lwDowI/3bhlHfjgCxHvnnarIL0A2XjpLdi3Zc06T2oCfP25UwplGCaZRgdE0xdquXaju91O4w0tfCFz041hhQlVsw9rRVRTrE+vuSBd7WD20H297/7vxe+98K66+6goXdCQtlH3H6Aq4wrRTwEbg4/lL2cmzn/1s8/UMbzyvxQUIV1QqY1QpHSHfF3IIf/Inf4Lf//3fx5VXXuk8BIKoT8FXKITmZ7L39y1veQsDjnqDmanATz79qtOFkZcYXdX1QlaHG8yNEBliVyTvGLGVNb6KllqOoe1nPvMZiwA/97nPNV9chUtR3BMybd5lmZEf7ecJIDzMSNFb1wdzV2/WSJBslzATApIcjPoenAMPWOjgntEillaGqMcsB7PZkc7UsOhPdTVGkxOetHWMzIxPrU/khAkPrmvSKjA02QQZushYumhKQbUbMm2WSxauBIyhnH59yfPWEvnxWLB9KZEy01zOiSDwMa31Nb3agM4BXp0mGyI/J4Px8hZGyJu0t5ERtk6HppPCnWY3ro+ydOKidsOLJu1l767r7HByFvbzuu4OdXso8osZIRrY8d4DJAFv4sDPQNDcuh2b/P0GPxPuW72TF87pBvBzzK3LU6yvvU7RSru4rgau2b2Muz3rV9B+2lOAxUWs+QaA4aEVLLe7mK738Z6//Au88vX/GVcfugFYaDlgH0yQJc64OHRzsX0aRQZUTEFJMDz5yU/Gr//6rxvhMG9Vz3NfNvWhj6CCJAZBxhHQIcq7vxBjDhw4gA984AOm41OQRrwhRnCdEk/LV5TPk+0lCBv4KR0N01++WYXEUDyoFJUARTATsGlZgZ+JlX37idJiDUaZd4SQ4prL7tu3z8COj7/2ta8ZPc12GRof8kZGSTNEjPDwpqCau2Hea1GEMWc2s+Jr4GeeWxyoZoYFBD5aIHL62uOWC9wtSnH+OEPGGadgN0fK4wKDyRQ2iM0zybyk2kHjm86dQv/E/dyovF9JYgPUPE5QxCkiOgePxgbALe5fCsRD8PNX+lAqseES+gP+RwN80u7lBSpf82s6ODhS0ae5BEKBIIGvltzFnFxkcuCincbqKpC6zC4ZAfg1T3pjA7GusnInoHmG1/Y9I3Nvaqoe39LAroSBHyNDEiOW9vJ5NxnNwIF+lSaFcWNPCX7iWk7JTxXmtDYRxpsT2BXRdyTpmPHlG/MJtO+cWA/wSpJi38ICinveA7d/0YuAi++Jo0cOI9m5E0W7g6MHD+Ndf/I2vPkP/gDXHrweUZFjyGlKLsBEr+vkKgpiJI8j8DFgYWpLlpWtZrS3UiqrKI5/a96GCFJF7Yre1BbLj1SwxWWIO3SKIbASJ2S5Twxh1spIUKJormvPnj3GKJNdNvDTCkNmTF+GwBQCG9++GYgJdUMyhAAW9u5xZ4QyGH6uEJmPqcfhjTuMy1KRTY3P29/+ditwsiUuTGW6Cz2sDx2NbVGf9zYwosN8vT0hYm69AGUqvbFLd88HcPciw2OXOrjdYIDFfo14ypHQ9ETLTbg5oIwhS1w62jguO5txRoG82dCi8Az7Ho7oUUJ1fWXOMK0kQ68ozFW3Ho5sbmuH4Edvsh8S8LPjK4j6DODSDHWWezLDs7kEPBEeaQIBoJEeFvl530Xr/PA6vy3a2zYziQjbZ2pmD55cUvSnFNciP9ODOhbXdHzm7uLTYBIcHgQd+DkgNKDjevlcAH6sC4rqOFVEx4ZuIBP8U3bvdAgGfrzi+9DWscI+j1DWUAHDOMKxzjZc11nERc94JrJf+WWgm6Pevojv7N+HP3/Pu/Hnb3kr9l1zDXLqLhN2drjRDUZ2tGe6PkZWPHcFhOeff74ZjtJp5Q53uIO9Nt/lwc1jFKfILyy9iYxlyjxf99epRgKE7O+LX/xiC550U/2PmkHq++5///tb1ElpDcFxU/AT08IIKzQ20Eq5QURUGRuEX0jgxy/P9UgnaAA1txyfI7gSEPnlGY7yMZeRSFI+/KwDUgtIdJdf/7GVY1YXsnWXLuXl72ESF0MxXwz0R3sxBRaGTtN3Ya+HB29fwkMGK9izsmLASKxMQOY7MTnnKAYGbB1lqw7rgab9qmzG6sjG/dUoPNHyPWBe89ZhEuMGVDjKOSiAzfvtZbk56ybTCgUL/VOmLkHaeyuO/Brw89GcAVxeOMY21PMJ/DLP+Ibv12MB4LzOLxQ8BwRRAzZzhIcBmhVKvCd8U/fzA+r5fpOweOsrL3p2kV+FmM+L2bWI0ctd/PNgn6qJoR0pEoKfHG1O5NgRoPFC3NwIfibDCsCPR7LeE4yKVfTJ1nbaak6LHq6uM+DCi/DjL/514MH3xbevuxJv+uu/xJ++771Yv+patFtdTNfW3eDVhD6KwJitn15vx4iPGaG0fgSdX/mVX7GojMJkgpSMTXl+89zWLVSCCPwUPGm9fK+5sfh0WqDJ9fL/y172MlOKcDl+Ht1dHve4xxno0vSUUV94M0srd+WbhS9icnkfto2EiKq8XA4LYoe5TCiADiM1vkfL6QsSQKm5kekgrXD4GmsE/EJcH3co7wl8f/qnf4r3ve99BpSdhR76o4GL6kzi4qMynQDGVviaWQL0JsD2kYv6HrDYwyPO3I3bX78XO9YGdnzQl8yunGT3ag4rT7DGto6ay9bIGvCrMSawUmh5MuCXxjgQR7h+XHIWOrazF7HXQZveaqMp8pKSBTcOk369jWfhvNNbEHn+4PkBzvhqu+JbLc+DGh9nBWqL6IKujk3Aj3XBJhoMTE2tTihBc9Pj6zpGbtRK1oiKZ4jBNFSdGM6/byZSdv27Lu212p0XNtvx4TV/iQc+RX4xl2e0x8jP0l4O23VpsTHLsov3teQTsAKcnb/excWesGOAEi7HfrtswegN9/4NIBmsop2gPyjR6i2i31nCV1f6uNvTn4bukx6L3/3r9+I//eWfW5cIjq6bUHpb3sFwtA4OcEiLDHXpAhxFekpTCTg0F2XExyhLEZxGTBJv9JhbI8JDra9h0MTXVfNT2Y3PEUBN9VGWhhXf/OY38c53vhPnnXceHvnIRxr4EUfCNjjNHrFIkh0eEhMqV1dOLn8s23eBWJQorZYUyV24jAqMjMxEbYe6HYGpaoCKDFU3VGQoQJ1fN9NigiOHnRAAP/Z3HwNaKS8/rp63UGCSRRgOhu5g4HT7NXfljdIa26bA7gq4H4DHb+/g4qKH/NAhtK2eo+NDJ6tzyWAKrZqfTCs1YYv75WRmcAzTGEeLHCsxsH91iBWCH4A77DwDS5MY/WMHsRC1UHMsaFRag9GkLt1XI/CmLiMLb/4cCKKBjcf+LUeOuP3IulzjYRfF1r4WMaLzaS3rfXwcE/wEgAQ/iZ094ytSpCbwWQ+wt7nSNDcTRnuxs3d8aWyt/NkfMr3OBNfieBf5ybaqMTHwVlZBx4ba2whiBED77ak9JbixVmvMrq/3NQDoiQ+2ghoAOv2dtuVmdm9u/JE3hC8BFWbHsGrSQsTj12SiVhuD4QBo5RhkGQ4hwnDP2fhKXOFd37oMn2davJihHsSIJhGW8zbWxmsYZUyVnMy14AXM1+0IRgQfRnyMxHRTQMVzWmSH1CFSj4QjL23rfQ02xBvJ7sLUmcERMYNgKMwQwxuaIMzvxKa3lysT2gr8JDwMpSx8n7y7JGoUgsu6iqiqpuTwA8O2ONHhyuP52bK7CrWEAuYwGmXU9+1vfxvf+s6leMs7/gTXXH0lDu894NxQ2FXHi5+jtLBt8QyUnN85XMP2GrhrBDxyKcLDpxnOXh2j6+dqbH10ff9eIeGxludY53yTcowj6xNQNNBjTTLtYnd3GwbHjiBjImOaBQIf6zi+l5QR71zx6Bb3A9xQcJ87K22ergM/a7r3LK4BoNf3lRbl0cXFyVush9cDokWDaYaK7K0ZHqj+57z97Ji1qM8TH0aieMcXq2/5aqlto8uB3YhzX/yyJNSDn2ktfX+u7+YQ06t2NSdb8dIXlnQYCRL8JqwHupqf6+9lpMia38SiQPeYciaaIBBUTyH4ndThya6ZDH1atOQxhnGNY5Mao51L+Fpd4S9vWMEXABzJ+BULa3eif/OEXb7Ui/VawOoYGM+kWLe5zW3wyle+Ek95ylMsGlNGpzqggiYLHOLYMjpiBc/9EPxEwvI3FvgRP8IgTFGizApkuy/vUAZZ864yG47Qw4cPu2DBR3aiqzX8Q26pQlxFZSEbzI1XnZCPuTGbgR83Vp0hWl+4Xn6mrO7nf1NuF4kQsTn8ouv9Pr571ZX44iX/jE989KP4l699BUcG60DOkyRHzVr2+gh5XdGtzGzp75MCj9jRw09PY+w4toqYYfsJEhYnddxZbTJGnbdAmmdUJFhFib0rfdDdkHXJHztjN6rDbLNLkVMuRONM8nlZjClKDCcl6LsQRg/hV5lnOu13PtXf9SbAT47LxpIL/BjV+SivyjLUKft65+p7jA7tfY7hNcY3kMDIDMGZVXjQC2d8WHeHb3PzP5TB3obQmNKAufa2IPJzoCc/PxEZ/m+LCD348TGBzYOjgd9kYqBnhJWlvxNX85tODPz8tNOb69txsofalstHcYoRhzC1EuuGWhmVGG5bwLcAfOTIKj4P4EqmmBGtxQon6k5jrBP8JiMURRejVUdUMtWllOWXf/mXDch0biuKU1urZncoRVbGp8FIFpF7eRzxRlijc18BE//m5yjy03IKnogZBOCtbtFm4MeNJghppeGGaEXhFHVFjGpFY44vIaIiN21Y6PIs5OeXEfqHqXaI/gI/3ksozeXW1tax0Olg9ehh/I/P/gP+6sMfxOe+8AVcu/+AXXXjKsL2KMaussSdYtb6uri4yHH71XVs749d59upBoSbeagyIoqzFtYnE0yoqVno4GA1wrVH+waIvRg4p9fFcpRjYVyjHKyhxhR5lKFKI4wnlOXMtTD5SvZWX+mUf9ebAX6M5syN2df2TKhsqW9iMheL/CzN9eyt1QJ9jy/ZYC7vwVJ2Vw785v38vN1VM93NR3wq2Qj4mvDYMaKGiGFrm5eluB5dgp0MCzzx0dhc1a71i+CnGp8XNteTsavzUY5hJAjB0EeBfhymfCZv5uHyfXubOTIT/DiAaFpj3FvE3qzA59fX8VeDdfwrgGPmjeBGUERRgmHOWujIC7gjc01hzyzTXZ7DnLfLVjKd/yqLhVo+nsfqueUyxByCnW4CT4IlcUMuzeIR+LeCNMnnwmX5uhQkm+286NChQ6Z2mZezcGMIYmEnhqJDvj8Ev3l2JmSCtW5+uJhgCaAFfiJC5rs/QhKGy/AKEO4As7FHbMPQaahIb7W11WOWDn/8f3wG//yFf8bXvvgllNfvx3LlZu8+aWk77t5uYXnlCNqsw4xdDeb03MzPCZO6clr8TgvDVoobyiGu7A9xeAKc1QHOZNtdmaFYHyOu2aRO8S/nJbOXlAN0Ntn6Lb7U/FtPGgyPA37GoVKP56M2i/wyn/KqvscOD6XBYnJV8yNAeuCU3MW1ufm6n4GfLK2U8gZyGsO+sMHLg2G4E1ijI/g1Ls7ewFQAZ359M1MDA8NG8OwjP8pgFPkF4Ee9n3uedT+xwp74YBucN5I+fcefo0RM88f6Nr86/87bOFr0cGma4K+P7Mc/o8ZezupIcoxJ9iBCTkkLKoyGfdzlLnc2x2Qyq1JrED/UcaFILezi0DnP85qAx/fz/1blMoKYSBVhEvFBs4TmwU9lsuOmvSI8eFgIdblSPlburOJiGE4qdw9lLorgxOgqIhRSE/w2M0Hl+6Ta1r0+UzsuDH0VEZJpwqTG0rYlFFScW3ztCypsbSsn+Pq/fBmr37oU13/k40i/8nVc2B9gx9HDqNaPYdvNM4z+vuEiz0Fm5jk7HBBjVE5BEqTfyXBdNMa+YcmsHcs5a4A5dsUtdKeRactsv4PgJx3gzdjM74cf4E2An8wKTKNH4BPZQfBjhMYOD3vNR3oe2JrIj3Uh/5xLe116LJbX7hvtYFDz01CjefDbUBT11vQh+DVW9d6/zyQuPv01/R41fq7bY1bzowiaIOdEzkp7HfiNEVO76WuALvX1Jgl+6NVJX4Buxk+/ZernayZTfkVvhFAhwyDr4vpeD5dkET50wzX4/wz8OCunwJDdK17kd697X4yn/OKTzZ2F9T2CDWv+PI95rqskJjBSXU7bI65B572CMAVU/HsrwoPrYKAlpYkwQxwFP1NdYZtGfuPxuFadT3Q0QUqgFoKbViqgNFcWP3oyZF/CiE3prl1zPami51Ts1HrD9YdfRNugVhWx0la/oY50NMXamN0ZFToEbXZN1GNMxn0sbF8ADhzC8N1/jcve9T4sfee72NY/asDRa8eohm6k5Om4kU0mwZFlMbIywrR0dpHTIsfRIsbhpMSV6xPLrJZi4NxOG2eihaI/RTIpkdsOoNJ+vrd4iy/0/fADvKnIj1GfJzGY2kakqJv6XgwULU9wyMfPmxUYSMreKnZCZ094GAB6osM99iSHgLOp95kgLfhp1RfYJEcurZXqWf27oXuzJymcVs/X9RrLeqa9ntTwri4bOjwss2Da68GTNUCrBRIs2fZ2cmqBU3HMspRnpVB6sprrM0mIBOM6w7GFJfxLEeMDB6/FZwBQPjzJUvvKLbRw2wtug995/WvwgAc/wBoSqO9jtkj8YKTGzg7pfbmtCnLC8z8kWedxIyRDw8BM71MwZg47m2iGQrzZFPzU4aG2EguevJ2M2FltoEBxvsOjOZT8bF+lp02E5jdMHR4KbcN6oD5LOhzl+wLksM6nGiRtFZOIV4Ya69UYZTlBag3lE8RRiVZSIZ0OgCMr6L/9vfjGW/8Me44exp6ihelkDbzasfvtdIGfdaKQSWOLcuXkK3HKXtcYK3GNI2mNQy3g6iNjjKbA7jZwbtZFr1+jO63Ri+gI48ZuBjpW/3MQAOdAcDPwO1kS5CbAT6DlIr9slvYmvg7Yarv2tiCdNXBsIkTfy2t9vg4EnQmCH2kZzvhowM+HMxJC2x6ROnxO8NbM7fVZQ2NG4AwJ7MdRe5pPeeXfZ2zw2HVxKKJz4FeiNqJjinIwNPCztNckMWMnefG6wZORSp00+Pk+X16b+LV5mYjzDBiT0Y3Qb23Dd7oFPjtaxUfXV/DNGjjg3WMe/sBH4HnPfg4e/fhHmS2dOrmo2WUqyvOVsjSCoTJJ1efC7ea5HErg5oGMUR9T6bAEFypF5AcQuk+FgRYBeMuoNxxdGUZ5YadGGIVxRSE7E0Z2quGJ1AhrgfPLhXIWPeZyoSliWCwVcEq/Y3KcOMVkOEXWTnHdyqrZW3UZBYyGaKc18kkfSR6h/Mw/4quv+0MUX/82LpiWKIZrSDsJ1vtTtE6j1IXg5zpFAHaf0JnG9qf3ZetnMY7mEQ5HU+zjEJoRsDMBzmstYtc0RTwcIDPGhvZLbhJYyRPONzhlZJPDGRLfBz9Ayyo9bmyEWjei0dJZghtPKjK3HEspcEtIeOSos8yxvaoD2uueEQ6kL8b40q1Ffn8mcA7YXqW/XuRuzWleauOOYb+xIjcodSld7zQHddus3nm2V0OMLOrzrs5mdOBqeDGvoCxDeELDMbsu3Y3I7FonyJQq3qbfl0BZWgRYOsPR05h58BjkdUE+mG5b+GSK1bTAFSmwf88ZeN3llxvrezWAn7z3vfCa3/odPPiBD0a24NXanqHl+csARgDFc1t1egKY7KXmASlsb5M2WHrAeQlcmCEqtZXhgaJF4Q1TcN1CmYwBZDi0PAQ/tZvoufmUNyQ1pL9RhEhGJ7SX1rKhnicEP/kAhstJT6hwV44w+nJ2NWHkM6lQZzGuY6tbEqFLK/TBOhbjCulgFRis4uD7PoAr3v4XWL52H86qKiSTkVld8Ti3aOs0HXzmEkMDBn/waTtcOsT6SoRxp8CRuML11RCH+i4IoSnDOWkX29Mc4+EqspgtyOxBdrId3rMuRVk0veS+n36Am4Gf+0RnVhp50JN2jzIJJ2p2AFdaa1uGRK1sAkDJXBjNeUKEUZ+l0N752dJiIzyCWp+JnYPZuF4MbRq/ZmP9D27WVKxfuQuH5X0bIj9vSNAYF/iWN4Ef1QS+9a30NT/n5sJocMK5sPaY90Z8eFLEeoN91wjrhqcL/JoeeJZe2GLZADF/wQSDJMWhVo5DZ+/CBw9diw8eHmHX/x549BuvfQMe+sBHI2PkwLf6a0qo/90M/MK+fhGhep/ATx0coZxF4Be6SCnNlXxOJgfiF8Q/yApL0eCG+zDyC9FY7GoYhoapqESJ4YcpChSIhXm4Nkbpa5jDh6SGagRKmUOHCI2u23DV4OAV1Lhu9RiiIkNBP7xhHztZvj16BPjud/CNP3gzhv/weZyzPsS2kgaUrp2sYEnJBhKddAJxQito3KG9EQNrgLLj58FIEoSRk3WCJDUOjIY4MHYkCQHwrE4P2WiILqUiPHcnzgqLbjA8iSccPeimt8627xT7AYbgpw9xwYOzVY9pQx+ksYr8Yq/jmzbgp/kdlLn4umDo7BL2+ZpsxgmgrVWuAcCA+SUAep2fO+B9hGhh6mxcJaOwBvga81L58HkbeyMoZvb0vLBY2kpXFwKad31pPPwIhCyMWWTowM+AT+Dn16f3n07wU+aRT12LaHigjOMEq1mCa9s5vpLXuGxpAQ9+4YvxkKf+MpLuku3GkE+SeWlIaujc5nmsqY7z/ADP9XkmWLjC1ySDkXyuOc78cmqnDYFNbDLlehu+VdCpFm0GfvxAfhFZR4UgJtJBlvWhFIYfwmUU+ioiVOFRbSxig8ONkgKcy6sFRmmvmOcbUeE8yzgbpCpxw2iAOs9QlRNkg7559WHfPkw/9nf48tvfgR3XXI+zeKW2lDjGgMYBRYJ6XJ428NP3Z4Q3TGtzneaFlAch02Dem2Mg65psP8pTXDdcw/4RqR0YW72nXWCRIFBWGPX7BnW9OENO8JlO/EV5Y/1PIyPV0ncyJx8P/rkBZd5N2VmqJwS/jBZhro63AfzSDCWHX7MW2DC5SouzmdYvIDuM6fV/OwssAaBMTzXPw/naucFVivqCep8fUGQAdCO218/qNXZX0hZnWaUuDosYBX4TV8Nz/b0EO5cSW+TH/3xeaa+5vrj327o98XFCV8+TXIjH29CXXVp2vPnWzmjmXDSOIhxb6OLrcYULHv/zuNMrXw1kHaCzE/2KPbee9/WYEao5hBs6/3X+8nwOcYPn+WaMLpdX14fwRqmrskm1tIU1P30eP0MmKJvtqmg0GtWhrIQrFbGhBUQwuAs6eypdK1xIRyvqU8SmQqbQOKSww89zF2LnqKudpWgzZHXmP9eiUBsiXpkU4hi1ckWG9fEAvckEOyiD+fZluOq/vB5H/uEzuG1Zojfsoz/mWL7c9H02e9UMSU/njSDB2p8DP3oUsg7UnsyuxM45LUbU61kf8N71FRzk+cmulQhYbhUokhTlkHWlCVpI0OJEtOb7BeCnur//yicDfPbbzoOf1ZBclGWRX+Ejv7man7Wq0bLLjA2Y9mYzcwPV9ILa4Ia+X014s/ssGGjuWV+bD+JSX03tcymvB0IL/LyzssBvk95eq4vIl0/RHzsPTOfn0tto5NrY6Pdnz1ka7CI/q/kxDbbo0LHCzu5KHSDu/nRlHhvBL7aLren+4hrTxPnPcNOTxTYujyMsPOD+uO0rXwmccz6wfbfNAk7pI1c7dUh4Hofn8/z5rmwu5AS0vO61jEAyjBbnsSbEqXm8CUXT82d5tLKyYoSvAE3gp7BRtjP6MiE7owgtNERQlKY6njZGoKiQOGRsVFdkWByKHEOdoOoJKoIaME4n6LA7hNbVrRzTJMcahtjB2WpH14BPfxZfedkrsOPqa3B2UiId9bFaVugVKeI6xWg8RB7WxG5hDHSnn5+6Fdco48rAj6co016CYJqlGI1IYhD+UpSdFo5FFa4f97FOgKTBK+2witz8/ziykJZYrEWxFcl5fNzy4MfojJGf0l7W/iz68zU/Az92b+RtA0EbWB4SHqoVyuFFhIiGlltKTCaYU94opFbdb2Zw4AIZL7Q2lA7mWdjF09f4LPLzbi6N3CVsYws6O8zLz4+pZGRt0d0UrPk1aS8Bz4BvBoIu7Q3Az4OhSWFOU9mF4DcyJVCMYhohqd2RMk1Kuxhz9zEi5IW2Xmjh+jPOxEW/8RtInvAkrAymwNIyapqacliSD4gUqYVCZJ3HUoGEYKX0VkJngZXWJ7xQRqhlFRiFPcGNCsQa4d0FLjQ2CDNYOzLC0ZXaSK6EX0Lq6XlMUGqrDRPQSW6WZKsAACAASURBVLcXjq4Ml52XsyiSDNviQjYoZGfmW1xsveMxOvTU67QxbbcxTXMMUGGJE6iuuhYH3vpnuPaP3oE7DAZIRkeQ0ofPW5310jYm4wEoL76RJOQWAkFGRpylwAglsTkPzraKAMhiNA9E6+KiFM0ZzwBxgUk7x6FoitXJCIORK9TQGW1nu8AC/fFGY2A0QW7rNWPzDaSHHRinKPJrwmYjFPzENK+74+Ahgl9t4mamsQHb61vYqpw6v3wmdRHIecKj8fpTzc+YXO8AYzU/Rn4B6REYG0gL6ApTvo2BG2wpr6/92dBx/R3Y0FPsPO/NF7S9maUVa3qk4FmqMXLDERl0d+axKfBroj4Dv9D1ZYpyNDKC6nTcmHHQXIOXhLzkWAYaUNSYJCWGmRuetdTNsHJwgrTbxoFdZ2LpSU/Etuc8B0cZEZ55pp1DduGYU4HMM6t8XX39+q4KZPg3z/v5jjIBWFgPFFGi9YsM2SzC4/rV2xsCX5OOs8NDQmWBGF/UxmgD+WH6AIIc9TVhu4m6N/geFhkFYqrbib2VQ7SiPSm4ea+eYEWZ4RfiVUP9feo8YQqRlVMDaRPLZqkxnCl7Dr/yP/HVV/5n9D5zCW6PCsf6B0zWgl6C9bUSy1nbuyTPjYe8BY9CgZ8dODZk2oqYlgaTBTazSJpnZBEy9vOO+e2AuiiwlgKr1cSImwODiZEgO2NgmeMFJhXycYkuXXet7uf8AOdpRYNEw37n/7ZxuM/GHbGlW0zwNufwP+u3JfglBW3q2dYm8HNdGtbpwbTX29hT6qLuDUeQuPc3QudG3uIdXIzw4Oturm8z0NzAz5saOCscL4j2z9kZ5V09JWtpwDAAP/Pe84YFcmX24memvdZkz5TZg1wpzz9vYsAfLpHEhaDXRH6+zc1HgeVwMCu9BJHpLXEY8gLLcQ/cH3lJ0swdgQS/cVq63TQElranOHRkisPUx97/AbjzS14C3P3uuJ7T2DptN6GurJHFrk3NfP7YDeInEKYRh30Bw/U+JqMxIl+SmLJTxgM/z2Exs8oSVeoSE0zsEA7pNeLIZsEW16HlBKLz9+bndzzwCzs4lN7yhxf4KTz9foGfdg7Bj6pxOTmY3o/zU+sanVYbnaJAvbqCqJ0Chw4Cf/v3uOT1v4fzrroOZ9DpJZ5YTU3OzO0xhxDxhDh94OfAZ1aHcknHbEawoqpZD6i3qKStmH2XGMfSGCt1hSPDKYaVS4HP7vawgzpAkjsx56xMnG8do0oekkynCQspMPJzxSxd3tBrOotGRJCE8Ukjqg4CZ3l/MuU1owKmtd6E1ATONqnNgZZje1NMfWRI8HPmBp7FzXytUCDHv8PeXx8h8kJRxZGNN2UEaL6A3tre1fxc1Der+Qn4/L72JgNmampzOzR5TYYG3tzAm5JqgtvUp62JJzREeMjBxUldHNFhc1lM90fgc33AJo1hqkwixKQzLs00l+Q579HNgLCJ3E8CJQ38POFBtjepUlqU2oWyiicoOajcEffmHnQ07eBbeQ/3fenLgCc/Dgc7Lcu2oipCZ1KjVbt5vfTYHLcTOA+i2izZWrzQDMYohxMQ9CbsTbduEhc1zgug7eLCvu6A0ZVeMCRMCHAMtuaZYK7zJi2tTiTtlQyG99z405H2EnQnFQuzqck5di106XENlEPghv04+Mbfx5Uf+CAuOLKC5VEfVVwZ+Indao8jD36bdEKcxAF1Sy7KGSD9ThsrCXBoPMDRPlvNgaUIOKdYxHJSYLq+boczr+lxXLvBZ+x7nrJtrsaUIkHWSM01Ooz+NoIfrxOK/kSSCPca0xRvjsJ+25hzObJgMltT8yOxociP4McZHg4MbXC5gRqjPs8Sy+RAWj8bYKSoL0XJCDmODPRYN3RssAgXB3qNvk+CNJO6eDMXbzBgUZ7v5HC1Ozo3+1qf1fOcdIUkG5lesbWJl7Rw9OgGqYsRHfxPbRJrf17k7CPE0iI/gp9LmymyptWVgd/N6Dqa/y1O5LjbDPzcZZG3MaZJhTXOl2kB9RpQdwpclfZw1s8/Dtt/89ewsms7VrPCBiEtjoEObUb4+3UyTFqJtW5ScM8Oui73+foY9WCMMXvYKVCwMbDuOJs3UhEPISZ4vl6oKE6guVnay2Xp/bnV7WYTHiEbw8cqQAr8wsKlip4h1X0qCA/VGPVZE7KZRRvj4RBntFtuyPSRg8B3r8AXXvL/oPhfl+KC9T62sS4ROfCzMN86KlgPs114IsfND8QyJoHJcgyzFOtxjcPjAQ6MKuv23ZEAZy9sR7Y2wgJi5DaL1g1ij4rUitR9piAkIBqRq5jvuajPjzy0CWk+NVOR3k5CMch+bKjAz9XrXGfHTOzs//aRX9mAnyM9NNSIhgczYbR0fzI/8Jb3JqFxxgd0draoL5zx4ckOF/o5a/sm5bWTjsNevLitaWELBhAR/MTUivU1F2c/zY1DyxvwCwgPG1ykyG+0AfwYGbK/NwQ/e87GYt6y4Fdp0Bd/f9O7EqYIfmR6PfgB6HSAySqQdnJcly7g2B3vhJ/6L68GLrwTDrHWjgSLkwit2v0OKBIMWzGm7FSyWBLoTCpEI9ZCJ+ZiNEhqVAlt913tdZ4oVXornJH/gEBPeERCVmWwecJDAugtwe+mpC4CrVB2Ekpd9JgfMA+QIaN7KqQuodzFwlp2NFAEPBghGqyBnTY4cADlJz6Ff3z97+Gsw0dxdr+P3nRo4MfohQDI/Z2aol2zDn4gsOx73ghC1cgc/lK7KjMN3jdcxfUMMjjkPQHO7fWwjAydYYlqtG7OxS12s6cxxpzAtcGmf+PFQDVBE2N7gFMXAPcdTxE3MnI2Ecw8ChNGcgSvjeDntH4u8rN6Hmu0ntU10wPN6bDXJI72Oj6+z3R9AkJvdKB+XwmfxfrK7ECjRgV8Dgm90JmhCS8KfnaHHzTUTF+zeRx+Cpvqft7eigSHja30UhdnXuqAk0yvdXowYuTAnUbkLFfnMkh7R0aUmL29Bz+7nvjgdCsZ1qmI/GxMgw8GEhsARvBzs2CZ8JL1ZabEMibdxadxjMP5Ei5bWMQ9X/FSdB77M5gsb8cwydDloTQhY16CRZY+e9YZlVOrV0fmRpS7YcoW2o5zXrTIMPM67Pp7Q/zgrxSqPfhY/wWAUqYoGJJELsSkeaur8CS7SZGzpqhpoXmR83y4eapFzvxc0eDzUhienDbCogZW9u3FMo+YA4dw6et+F+uf/hx2HTqMHZMRWiVpATKps9F9dgr8APipfc+It2EBJ5UZmbFBiqjbxrGkwtXr69hbsp4H7O4Cu/MuzppyLvHQrugZm94ogqZEwZbd3M3agR7rNm6/zWaZeAAx8JtV6Z1tPK3REyTNVDY/mY3gJQIjAL9KkR/bEjfo+1za61Jgvw65vDQRohtqbm101jPsWWDvGm27ysseNlq+Bk3ONr3NnYAGXMbYzlJc59/nCQsZG0jzx+jOXF3c+0mESOdHMLS2NgM/ER7+fWSHrf7HdHjYgB8N9Vza6xhpH5tueoicCvAz4tvXLmL2e1qMxgLJDPzqDnBoFdizlGBwrES/2IarOj3seMLP4PzffBFwm3MxjAur95md/2hsI1/7UWmBBm8pwQ9uLrXVdXOWK9xxZWYKfoBRaIiiLy3J3bzXp16XOapEzqFsj8uGvb3zO3JT8OObQvNQRX1a8XyPrp5X9Hcq29skbpSxQagf4lWEdk9FAqzs34tFHkzfuQKXvOzl2PXda9A7cABLUYXM/OxnvTsaTGTA6mf9nhwInZ6leXLEtBAaDDHllLcoxbST4yCmuKYc4+AUoBxrVwHcJmthJwq0JrVFKyxqkwUmJyeiZf5bEPiMUPBFPbXexYG+pbaBFG5JN6jIR34h+BHEmh5fD4K+hU3gl2h8pQDQ0l6eKGEE6NNaafy8dMa6RjZEfl760nj6BeFpGPmZotfZ0ZsBhByZm77bwLo+ZHzl8ExQY53ZS1hCnZ9NbSMoUnbkRc8GiN7Pz9UICZ6s+U185OdqrrcY+G34wRX1+YgeU0zTKaIucPAYcPb2DMMjE5RpDwcWtmHlrj+Gu/72bwH3uRiTVs9IDZYQpsMRhjQepu7CWn9ddEfhfZFmzuAiTzH1g9Md3LrpbQKykMnl+U/gU+ATdniEOEW8Cm9cB4Om43Z43JSxgVrUQsW2+vSUa38/jQ0EdgI/fvkmt6efIFXmdYXxkf0oVo8BH/sUvvLf3oxdZHnH7G2lawdP8Bn4NRT/SY6ePD2QN/tUu2q3UlRkKVlPYTSbpBgVGQ7GJW6ox7hi3cH+rhw4r9fDGVWObG1sMg3OemLivFnd0yI+P5ydj/mPYn4bDi8AsWiaAletwZkZGHFhhIUHMIHfppGfMzNlh4eJltXXq2V9e5z6gznPw6XHvj7IWRGsHTUtb8EwI0V+m+r8vN5PoyrZYdS0nLn6nbOfn7WhGYip60OzfIcz8Gu6QSzSc+BXj4aO7SXr60HV/Px8LTFm6YHEoR+FeXrAj9Gei8H46xrbG00t7Z3mjgdqm9EkSxwdHG61sXf3Mi564XOBpz0F5eKimYzwQGP9fTgag5dXCy4oc6mAzINYwob6jEyw5WJuOBdtET34hcYGoatL2Noacglqwd3K2GC+tzc8ZzdEftLeSZMnUaKiL31oaGklMHLHmaOuv1+WVhJBqpZoNQGewKy7rBwArr8eB978dhz9u0+huPIynNfahmq45v3uVMR3bWShldTGhu7TDWk3//MJ4is8MHOKnBPXssfFM06Ei3EAE1xbl9g3cOs8u0c3mAV01yt0JzW6cYKqWt9wYQgjuLBGSphkB4DVSpvIj4dv2WiIjS6xFJQEhx9GrsjNp702grJJgVNUPsJz0hg/xMg0fj7t5esENkpiAjv85v2qBZr7iwiPoM1NpqdNQ7tnaPwMXov2mscO7Bpgamp+3qhAEZ8XM1uKq8hvju11fn4l6qEHP4KhyVpcy5xJXSh/mbia4OkDP1c68Qm3/2UptC9RxiUGEbC0lOPwwbHNlY7iNg4jwv7lBZzz5Cdg4eW/BSxvbwq/w9EIg+EIU5PuRMij1KLZNI6QFRnSVm61PsVpBn5wE9qk41WX17yl1WYW9wJNWVqFdUINU9vqjIrY2zYvKuSbpdvjBin6Us+vzExDbY3WoeXE0ggQuU6pscMvp5oh388vMG9zzeVDI9NQ4+M63GpknLNww7Umcfnai16K7v+6FGesrKE3pd+LE/fOSlMEv/qHBvzEXofD00M/wJVWgoP1GHsHlQmmz8iAC7rbsZML9tfQKmJMRn07PtjtwmoPY0FCRJ7lGLOVS85FPIhZGA8iP47RJAQ60CQfQaPRGWFhLWzs8ChchGeEhzc1NUDzEZ5Ez43OLwBLtr8RMJ10xlvZ+wixmf9hwOdAz9leeeaRn2mgPGtqNlkJN9h0fa7Wx95c3lu0J0MDRX1GWMz8+CxS83W+2Ds5u35dzehlNMf/vtfXgI+2Vm4dJEZKiwTHSGmmSv87/zy36ZYiPNyvPGuxNB8hK+HyrClRJhWG3mzDjXhNzfF5LUow2LUd151/Li5659uB888D2i3bl2sc3ITYrOaqCQ3xEyfiJvi1cuTdwhhg/udxk3MeTenUI2HraxjdMeWlCFrApi4P/oS0zQ/LciJOxBYvLlL5uvktGg6HDfjNM7cSFIcNyEJjMS/caEWGYUtLyA6HzcrzQBoSJmFqHbLD4TL64o7pYZ0rQ5vgd+wg8OUv45uveBW2XXkVltbX3POe7eOwI80d4BVtMxPRmx9z/WC8k6BkfoBMLwLyxhE5zg9w1M5xOCqxdzrGoaErMNMQ9dxsEdvjFNVozfoz+Tyv0pSbWAeDDVViGjsjiXhiMEqeBz+TzfnU183kFUnhhc5Ke03r52p+ztyU9R9nbDCb7eFrgv51IzTCSNDr/WSSSvAjIJpo2rtDC/z4N1NwGRx4VYWxu3YccT/ZSFAHSEZ4yHXZXFmU8sqSypMU3rzUpgOqc8NHfrNWNpfOmrDZ0l6fHvvIkuBp4Mdj9DSDn02D8RcHq4HbJbBCGdcYUhfK9smKx05iYuwBiyULHew9+yz8xOt/F7j4HkCvY2bCoyzBtIqQRinqcYU2R8iSzaW2NIlQp868g+7PNBZJa4Ijh3HN5FUhnhBvQu8AgZuVePzAet3b9cyzxiGWbQl+7PDQiwKfsIVELSdhoTHs7RXZoQ8TG6wILVxOUaHE0eGy4XLhstopMldVfdF90RpJWmCbpR/rqN/15/jXP3ozzjh4AN3+Olqiy6g/stPbxSdlVGJiaOENBOZHYPxgYNtNboWkKEx/nSPMjJGlMYIdxkmCfhKZIeqh6RSHaEjMGmAc4ayFbchHQ9MAsreYg3Zy1mgYRVU1RuUIcZx4SYuLnt3JoThvox6QFxpnTeWJCgKPzeX1kR8JCh/5EawcqHlLK1tGHR4kSJj2uqix2kB8OCF07EG0svoio00X+bGlzqW/Pvrz4Oe21EV/Os4N/LxPn0TLDvxKJ1AWySG2tnFmYWrsRcxMZWlp5ae0WRHaR3pO8uIAkGmwGZpK5GydH2OXtZw28HP7hDVdng/cR42pKc8T3wHC4LjFem9NhQAzg9pA7prlHTj3BS/G0hOeAPQKDMgzbd8Gtpt3sw6iKWNAt88Z5Y3LCYblCGXlaqdONkV7q8QMTXje638YcCkqDBld/Y7Ep3AZ/bbCjZscXSlkJWoKXDRKbt5lQejKdJgtbprOJCCTLCUUOuuLcN3zbs2K5MLlFOnp7Od2aeCxrgQuBHY9WtuZeoyG2P+Kl+PQhz+Ic4Z9FMMhOFrUDnqL+nz6Y8Vc1jN8QfZWzPZq//CqPUpmfoAEqIKuMH4iF8Us9APs5yn2jfrmB8hvv83mAvewQAnCeIpJv89rO7pMRoxMYuTsVF9ejdq4Rc8jsxM7s9PCy1OsVufSXAIYvRYJbhblWQqr99HYIIz81Nfrokcbam7yCL+sNzgwgiTl/GKn+9sQ+XkgtNSXkaFnfY2NDqzTGqArq8aYQDM4Zk7MXujsxcwW2Vn0RnCkpZUDPzK3Fj0KID3B4cDP1Qw1y9fa28wFeox0Mjrt4GcGB6k7JnJGeL4N3Dk9u/MsnVKsHFv1YFKXFhFe1e0h+9kn4o6/9gJg5wIGRYz0zF0YVDU6Scf1ivBK62eFDCcj9Md9lJOxmW5waiF3GaNzlbbCup4wZZ4JFibx9VB5Eh6TigCPO7Scc3sVacmiisCiPFvkhz5IgkKCGP9rMrtICIEYwVP1PoFZSIZwQ60/1/fwhcuFqK88n0Ar40JdJaxkU8dYpo/d9ftw6YteiOhL/4xzqxFYi+FwotpmUvPMdGOqrAGMNim+R8sw8Nbb5GHRnTNCcFfq0vsBygyV+3JsV4kEdbeDown9AFdxwPsB7slj7Gj10I0SVOsDxLQJQ4LMkh830NuJmX3t1Ad9XsLV7LsN4GdR20bwM/AyTZ+r+cnJuc5aQZrsBcyWJssE1S1j4KkoMk0cO+zBj7XAhu013R8nwG3s9nD2YS7SaTIcRh+evSUYNZPXBGxKW0MzUp8KmxaQ7zMpi09t52uEfj3O1GCMOugGYaRI8EvGw9MMfi5raBydA/BjQmTghxiJqSoiC6hr1syjKa4uOli954Nw95e8DPixczBpxcDunRjFKQoULtwgS8zMBECfLkTDNVSTMTqRk74MJqVp/+aDLXEIxAWCHyM4uT8Rc0S08l4Dk+YvyMwWjxv5HTx4sAE/RX4Cv5BenmeCGYkRkMK+Xm7I/HCjeTQWgxzW7gSEBFz+D1NlPZ5Hf24jjQ2iNMf21QHwhS/i6y//D9h25bdwVj20YmvOH4rBiwc/K8RGbPBnQ46fnXCrBj6CuXMsdjZYMz9Aq83xil3kmLCh3AKzDMNWhiMosb8cmR8gPV+ZAu9sL6BHX7dxiWzKlIQl6alPcblep+fT7lJR3pIaX/NzWjtFbi5tdSLlIPLzAGaSB3ut3bzHsb1eEyjCQ5GfvzfyRDNAjEzJZ73CYosJfhxiL/mLpXauRqTZRa7mx1TfERUyJqAPohs45I1IJXAOenNlRirjAtP5mXmBG23pZnY4Q4MGGMdO7Gz1RU+YsOaXkGw6rWmvAz/22vI0aS6aPmsaRxTE0/8ycubBrASnwDieYm/ewb4LLsJ9nvs84N/dB+gmGO5YRJ11rR7Pep+1kPLiHMHEzwOajIxH6NAEIUmxNpma27cs7jeL/ARivJ/v8pjvCQ7xhmB5k5FfKGURKMk2erNpS2EXR8jA8IMVhm62nPz8+CVCNkfhrTwEQ4JDj6XnCWt+UxIeeQvbj62jes/78bU/+H2cdfhaLE3W7XikBCRi203Fq37uJL0xwW+CzBe8b81RnxMhs5ZJlo6w5KIzA0LfzcISGF034omJUjCNUoxaGY5lNVbKKW5Yn5jebxkRzmj1sBSlSDmOsRybCNr7yDQdMjI4aMDPZ8Suzc2DnyK/ULtHtld1vtxHfhvAT10cXusnfR9HEwRpr6a6SepS01VEQ88N/Fjzc0OP3GPO+HAC7LBSaYwvjwEfrTU29DZ3w9XtXN1P3RkuvZXuz3VwBCLnhvBwpAijPEuLG0LEM77+86YcZj75AQG/BBgQ/CgbZYTnDIDsb4If6+pERka7MfvDKVVJK1yftXH1zjvgjk98Ms585hOAhQxr21qIO0ug5GWx6DYTCUd0K59ylvbQvneLaXQUY501Vh/5ETPmCVBik+r980Jm4oassEL9r9bBgOm4Q8vp6mLJQDDYQ+poyUz0uoAulKXwg8TmWok9kKbotfnipXrwLOJj87MfOkzXYkuXfTocMstyd+C9ASLZ3ukUWRKhc3gFK7/3x7jqL/4CZ/UPojNas+O0WxjO2Q9J0p2nMt1dKHpO/cDoHw7wY51m5gcoFpj3gwmwkFNvlaMaTTFm6TkvMCgSrMbA/rU+1nxb1S4k2Fl00Clr5BzxyXa1mgmL0/OZ0ap8QT2SSEJkB5GfqkZZi3pzTd5i9b68qdsRwBq2N6MPYzDkyFxc3HtN8JznqPy9gacRHA48CXo287fpI/ZO0bYOpxlk94fJX5TyMoWXjb25XrtorBk9KfEyHZZZl5O5ASM/pq2yofcW9RgOvS29i+huZGmlvl6LHP2Ac7O0YnQ5MndxRX6U29BW62ZJXXyIs1Xv73wKeLy/NUKVFzBJppg1MGhj7J/RcBYRxhRsozTqsMqAg0mBa7t7cMYjH4Xb/IfnA9vbONYuUCzuxHp/gG2dLsqJqysx45rWJaYV0/0KHZqhIjLzYV6g5tvXlPZa2ZDDuLjPNhlOTiygkJn3CqrUz8vsNByFO78PNoyuFNiozifjUTErAjeltmG9T9IUbrSmKYX6m3DZhs0le0iPJRu1WKGsSownExtIRFZJEanVA2nRzgPdgM+3JdG0lHYTV1yNK1/6WpRf+BJaKzdgR1ah4jxfA1cXzk/kjGyUvVc43errfRtbz5SUigUO+z8dSM38AJ23YYp+t4fr11ZxeDyxGs1ylmNn2sb2CVOgCqmlioTMqan+rc+Xv5t3mTY7Ngsv3RN0VnHefU6C0shUqOmj8ajV/HLX45kR2AoHZnng3OIjPQM+1u4MOL1O0M8AdnKaoNOjaY+b9wNMm5TX/dw2FcrP6K2b1FSjJA28guFD1p5mllTq5HAEiElV7L/T9PFvsblNOjym+YFLoc23T1GgensJfnQcMhKlNBLEpsQFBgffC4id6HtlXMHdYqNPFSKbm09g22OvqwYMDJIWVjpnYO95e3DPj7wTOO9MHDo2QtHZjin7KgmgSYUomiJjZpDGKPMUWZSjTZ0pazGFq8OHGt9QBSLlSWiPHwZqDIaY2nJ5tcCJFVYmudV+MZGzXgzreqFnX5gWh/U5FR61sXxNNjIaXCzSI6wHNk7MjrHwLhtugtNoMjazQ9cj6gYeEyCLPLerQ2qGdP56Nx0Ag0PAl7+KK/7jG4CvfRPt4SqWUtrnkFFy38zZdbvHdmUL63y36prfiR7ubrlRkuJYlmPUbuHAcB376Y7DTpC8wNl5D60RRzOyRdCqpYiiEnFKX8AK1OZOyNTZuUGSwae9GcHPyU+o0SPASdISeQAkcCUcXGROzg4QLZILjQzoBmz1QccWS/oiPaCL9jQTxEeLpvmTnIYSGgeodgLbMeN7eKXzYxZBSyur+bmWNlezm01eI+jNansOpNQFYnM6SFgYezsjPixCNLaXMz5c2mwdH5Y2u5SYkR/BMxn3vTECnV683vAWBr8TPYomUYF+uogrzz0TF/33twI/cUesrNIzcgHlsESUsHmSjkoTFGxlKzJURRtGh/CkJPjRNaYub9TgEGKOentDllevM2AT+AkgFSEyizxue5vAr9E+eRcMtZuE0hLRx+rtVV1vHvyYZzP64/NidLmDuXHh4GIXwQXgxxx9ODDwYzTBNJjbMQ9+5hnG22QADA8BH/kYvvHqP0T38quwDWN0I+e2kTOopNzjR+C36fHNeuE6Vae9Ltbi0ga/H/K8+PYixfa0he64Ro8257wgVSMkUY04TywdHozZs2kxvSn4nbTEg5+P/FzE5iI3avqMoLDIj8+TxXWs7gbws0hPGsEbg59Flk2k53V91g7n6oYmpDbxtB+X6Ts8rAfZTEv9RZcC2i3AbzaDIwA/z+puBn4GnorsNgE/Fz3KvfmHBfxy9KMeLj9jO+7+jv8X+HcPwHhSYFTmmDDzyjMMMDAnIY6QYIdHXPRMdlZY47gHP2Z847H9D7NPBk4MfljXI26EXIAySb6fjG7Y3iZegJnicTs81N4m8AuLhVxpaFYagl84b0N1uFAGo+HjphdjTcUPRQr99qn8Npddj3+T4RDrgz5GvGImie08a3ROUov8rB6oJnXmW6N1oFzFkT/8Y1zxpndh575DWM4qZOUACZfjqn8Eflte2G1yXFxgtRqjInGwrYP9o3VcR2EARAAAIABJREFUsTY0acIZ7RhnFl3vBzhBOVwz2UuLNbSEM5KYFrt02sDPO6sw5SVAudkdDvAMjCwKdOBnxgcGfi59Tayjw6esm4BfxDEF3gF6A/jxCucjTNlfOV0ge4t96u3HrNqh40ssLLNQ1B0xfG10et6NubGfd+luE/ndTPAzVpdWVkHkF4IfP2/q0+Zbc+Q3jXIM0cGlSz1c8JoXYvkXHg8U27HCYHhU2SyPMp1a2SRDibxdIM45RNyDHxt8aZxA0fRoZAA2P3+XfxMzwgguzFD5OhUkDJIUDer1m+zt1dDy+chPK1X7mgqQXLHoZRUWw43hY0pgVHw0SYoIjTTdMBGuAT9XVMR4TB3QEGOmE7SkSZ0OMEsztLwMpiEo2CBO04LRMVz1n16DI+/5KM46uobtbOsYrZolu7RoP4r8tsI/RmoFVqcDKrnQXtqOY3GJSw8fwXWM5xJgRyfCmVkHuycp8vUhqmpkYldj18ifW23WCZzlqWetZ9atkdpgqSYSs2jMASD9/hwZ4qIzzfRo/PvM/WPrtNe5xnhiw+7lIONF0ewcoa7Q+nydf6Grlrh+3pLjPZni0hNN6aiGEM2Bn70uqYt0fo142aW91K5J1hKmvY2Xn+8Ekb2V0t6YF3Dr/Lj1pb0lMkzjLr7Ta6Pzfz0et3vu/w3sOgdrw4rDA01mVcUcYzS2yYlZK0NUdEmhILdCvEszzD1wMmnAT5phcQ9idBX5hZmm+AXNGhI/oY6z40Z+0+m0DkXIWkjsqiK4UBkvwoP3IcWsjeUGhZKUsPuDy4i4sGPRnHSZ/VaYlmSDSru3YDB2NDcjPxIeBdOlkPDggXPDtfjGb74MySe/iLNXB+hmJarxGjiagsEhAxITAXskzEh4/KjmZ2hovhsEKI4sZBcNSkyyDGutBHvrAfau0y0b2Nma+QFSBxiNOQTJmaCaXRh/SNX8JDsxmUvGyTSu7kewM8Dj34URHq6WR/DzvblN14dLe7cCP9fX66yR7H323hn46fNcCmxDS5zFvcCPvabeeNTAz6ejaj1rwCskOm4C/KzDY5O0d4ORqT4nqPndmsHPpkInPVzRaWH1EffD3V72G8Bt74hRlYB0o01wq0aIYmZhlLTENnkwiQo/Lc6RkWXtMkM1WYRYI45BjQ0iOxTlMTudJ1bDS/1xzUxXV1drERdybREbG65U+r9QtiLjA6GupDBCbrW+heAqWYzJaWiBxQKyMUiMNNz0LRdV1DMJTcjOaYYEKwcsFl/2TXzxRS/Brq9dgbPWR0gT2ukMwcCBxyLTMlOqB+DXdCf4QOBEC7639uVYdhnSaLJVWO2rzxOYv0Ovi8NpjWuGfVw7cj3D9AM8t9vDrnLmB5gZdzpywGdZrwcZ1d8Efqz5FRxO7thdB35O92dKdILfJmlvCH7zaW8DfkaMML0WIyxZjUt7NdPDOkAa8NPoSdrQB+BnVvSuZ7exnxfL24icHdtrshbvxGx/B+AXpr2bgh+HnPu099YMfs4DsMDeXhfXXXQn3Ou3/yNw17sBrZ793lS5MOWNfWMBpS5D41dT5HUBjrRkny8HagnM5s8pBVTzhioCSJXl5lti5wF0s3M1uuGGG2q1ohHE+J+gJUaWIafS2pBtUW/vPKGhaFAi6fBDlUpr3m/KdESaK7bUtQoUrVaT2TIaZI2Px+yI6fBwhJLiUXYucD4wwe8bX8Elv/4SnHfFIezqm98EppigyCNMxm54ivOlc9Svm48b3P4Ns73Ud60xEo6BLoGL0v2ywrAqMSgog8nx3dE69q27suyexRh7kh46a2XjBziq1/zB68HP6/Ca9jZqxFh/8/8JfiZMZt3P2t0ik8U4S6vAtt4iOjf9rdEJygqr6R8m0CWocoKnizAFmDbHmZGfT3vdZDfH+JLRtbTX2tN82qu01fR34ewNL26WVMWzvc6clLo915sr63uXIvtpbTau0g0wn8lcHPFhRgrUEt6K017n/5LiYLeHKy84Bxe/6pXAve7NQb9Ai/yuv96wOwhTDMdDrFltjzFjgZSdIzF1u645Yj66E6mhbrKNff10dSqb1rZ5rz+V6VZWVraMUSKKnBW5hYJl1fU2MxAM3VOlw+EnCDhZoNxsORkUSAZjIW3kGB3KWtqdDnKmScHNkJ0CxtEYqysrNhiZ/7lMj60yn/wo/ufr34g9Vx3Gjj5nVAwN/lpFgpopDa8+lvo6yEsIqB4Qbef+EGj9TjQC3crROvQDHCy0cNmRVVzPITYt4OxOF8vTFItrFTqsK2QTc3O20oaP3mlJb2BkrCvBzxEe/F+a1q8AZS9uiFG8EfwM7Hza21jZ+2iuGWQuUwR2f0SoLHL0n+f1g0yxNSidjfNGitioROff5wiHKRKL/LxVlW9PMwAzk1Lv49eAmZe6SNNn4OZMShX5ObD7HsBPUhdGg4HUReq6UyFiPtHj46aXi0D3vvHiTlxxxk7c9QW/Bjz+cUC3B3TbGJilFUXmrD+VWB+sY8B9Yx5/qdlj8WfhbxKOqVB2KDwSEyz+QXW9kH8IDVbCrjD6/W11s6HlYUipcFHGo+rd5QqU8oaWVsrJlbPz/RvkLMFy/ByJGZUaE9jsS8UxWu02cnYHeNshRn08IPjFRoMh+mtrVmzPeEVn7+DaMeAD78HX//At2HP9Cpa5Y6MxxtUUeR5jOq6cGt3awGbgZ5ad/qjSEKOb/qF/+N7R+AFSpeKdPGZta84PsJ8nWMki7J2OsH/gRtzsaWU4J11Ee0oQWXOqf3b2pK5Dx/p7qf1jTbHV9sDnALC0Wl0IfslNgp8zQ52xvRt6hovEwK9hkAPw08hMDlSaBz/XYTFBMuS9fPqczm8GXqcA/MLhRar5hWnvrRr8nGHBqLuIqxeXcJdnPxt4+i8Cy8uou22MzV2IinjWqqZYH/UxtnoxSxBUclRWm+f5KBmcOIRQZaLILwzSwjRX4ysbwwrrTKoNV26yvU1AFK4wJDVC4NNKxbJI5qIwk8sxVVYqPZ/2ksAI3Zr1ZZmWMO21k8fPjOCyLEwTUCfDEfpr64ir2hqiKVVoHzmI1bf9Eb775+/CuYcHWLaBHnQsntj5wWONXR7mfOK1gQmjFT/GUpGfhnD/8MHb8b+RptmRENrKD3DCGs1CF4ejCles9HGQA6g5Fa7dwVKWo5iOrD824YwG/oZ5jpQ7P3JWSBHTT9+h0YAff2OTu/h6nSyurCXtxpHfjUTOgWEC0966CGaGiCH2kZ8BsWb5WruPi/zMUoppL/v/PNsrwmODqNl78zWpq/X9ity4GZHfZuAXEh63cvBj4tQvWtjbWsQdnvY0xL/2LGDPWSjbHQPGwrwyOetlgsF4iMmI0pcY05ptsTUy6kbZVpfnW7o1h1b10g6LNJUJy3ymSVwi+B038mPaG5oMhC1lXDFRdT4NVW8vI7kwFFUXh+xpwjYUgSaBj8ts6NPz3RwZTxxvaqhan1Vp6M46LTEeDK3ml9PKiPn+9ddi/x+8ATf81Qdx7uoYC+MRkiLGeDQ15wl2FtE3jO0HYeSHyFmz/1sHP/2u6u3kRC3rUgv8ABm92QiodgtrSYy9gzXs4zXGdIAFdrfa1gdMap1GAQaCaeqYec3l8GSEa1dz4OYIijl/v5sLfiZe9mkzB7BL6iIDVPoD+ppfQ3rw4hekvYz8zMHllgK/raQut3Lwo6/GepxgX7qAMx/zGPRe8VIbZzlu92wcwoInK+tojOF4ZG5L5j1cRebKRJeYLHGjKuZH0yoDDLvNwkBN+MTgaN4NRprk44If2d4QpCR10QcLDEONjVas94TgqR7fkDFWVKiwdMO9l7TYNvi2NS7bsD9VbcVhAh6L8YwAeWJZZ8iVl+Pa//oq9P/+49izNkY26CPPI/Qntc22NmKk5FT4xINfbTW/H4HfxojQ+QHC+wG6LEXWRoRDcsBRlCNa6OFgPcHVq6s47Ke87ikKLCQpWhmnNbieawJgwYO5VTixYGNswOE1jsBwQ4xC0bMnPOYiP9eutjHt3SB1Ia0/L3Xx3SQW/hNQWfJg7cldSW0befE095a+3Foc0yu2t+nw8EakJxz5aa5v0OGxQeTMLiUvkbnV1fx4yhL8auBouojiQQ/Gzte9Erjd+ThadDCaVtgZZaanHCcTk7Nx+p+BH/0j7Rhy/ePCjZD1DXEmxJqgI9dAU7d5jLopxjeaTCYN+IWsrnR+RE6TMHiVvB6rj05sr7R8XE5tKur40GtyfBEw+oDYmZ7KEIG1GH8zFT4rSpMJFnsLSBnxDUeIeVXnFeXSf8V3eaX5p8/hrLUxsN5HUUQYTmvrNaXMJZnEiDdEfvTr+VHkp30si6pmTCUxQrM6jIknfuTgoNV+XWKQZhh2cuybDHFgMALzguX/n703AbfsLKuE1573me5cU1KVkIRAEgY1IODUiuCAhgdtQRFRcejffnBAoEUmA8GQFsEm4NCA/gqI2qit/+/jRKMiaJNWphADknmoUJWqunXHM+/pf9b7fe++3z2591aRUFTVn3vynNy65+69zz777L32O6x3LQCznWm009QIWPIk9+ib6svkhnRybepb8sZmVZ3NuBsbE4wEdwY/d7Z3kucnVJeJhodOeNSRn3BxDPiJiAa7vXyOjBafzNx+hcBv02zveQ5+vM5oDtiPpjD86qtx6Dd+FcXll+BYGCGvfMzmPoI8QxYVUs9v+CRIBSJ4ytlfDiPwpqn9AO0/EDP038QaZpOuloACoCuIoBjlkqR39O3VCQ9eDEpM1qkMTmqwYOiiMf+mdT1FXZdxzTdW60qtFeqOukKnGm26zVbO9boSNHJ3Zso1GmNhdg4BIz6qbPBC4oq33ox/e/XL0Pz0p3FwWKLo9pE2PAxEuw5IQg/BiFp3PtjBNGnuLvi5wFdIxG3UOpSboKbuygJKggTeqMSwykG334o8QL/AyV4Xa0WBJoCpIMJ0q4V2kiKhuosVD4hTC2wW8Jj2ivCBRH4JSio5CwCePvhJI0MnPMTgyIKfrffV3WVrdiR0F0fYQLqJjFCpB+lMeBgfDiNs8OWO/LYVNjiPwU/UYKgCzaZHNIXFyx6Hx/32jRhdcRmOsvRAf51BKcbsRVKh2WwgpYQZAmRag7em5a51pTvDS5zQTvBWDBJthmzl28sga3p6etvC9ybfXq3f8c25M5yZq0HKQWK3qaGhqaaqfCcVNuC/XfrMpMS9kJt5soUmBO4NBhI10rGeoCdephRUHI0wv7Ag3L5qODYUBnboPv0J/NurXoapz92KA0WAca+PdpPS2JkMjsS8s4ieH/lIpsgn5uUeC7DmmDzau70CfkIBMm5mEo3Tu8EaIvmcshlVIAEplrlMHyvjEfrk55HcurxUW122ghDzU1OYSZtI+A3mJUSxmfO3JCPHIUpSW2ScTdNe6vkp+FlBUxmPMzVBRopG388IIci66g4nyjG+pMW+0mIERK2QgvX3kFqfvflR2EDBjxL2vs72UmaerIO8NCrMouRMMLSjbUpf4TkpDQ9jTK5Ul1rmaqJb7FkdwG0lrTLqAZqmiytpdT5QXaRhxsivArJoCl+88CCe+Lu/gfyqx+LBKEHY7KA14MTVGHlUodFqoBkwcPGQiUL0hrycBlrEIOUYawRH8NN6oEaEGlARq5RzrCU7HchQi93t0G+Tnp8bwakKqhKbFeS4jAt+Ws9zFVhVqn4y8uMySn4WsBRk4xgGO3JAdzTEaJzLRRhRfZknkkf14QpRh76dHpos5vGEZXb8kY/g9p//GVxw5IuoegPp7EaGOCR3dgNsalipcpbmULjgt+2t4VHwB7fxU5cbrFz95huEsf4UIR5+J76HYeijn6Y4sr6GJd5s2AWemca+5gymC5oisXNCL4+Kdl5AJ8HILzEuMzTjCMHUjKhrM0VVT4+N2V6dA1bfDyuEIDaVlk5TS9wbIYXatU0BUIQSjJKz1B7N3U/ODelEU9hABEqNEKnciPPCGA0xwxiPRexUZnZd8KsNjDYkrUQK34qZCmhaGXzRAVQh1HNUzPRhn+ZWK3PIc6K9gDs6HXzNb74VePpTsN5oYb300aaIcFUhi41peTuIjK2lTLZWCGT4wAgbcFRNp8Y0aOLrOtvrZppu44PrcTnNUJWBwuVPO+11wY87oaZBulH9+2T6ulPaqwdWO8Gav5sZXbqOG4Bjga47pvIq1XBpoVeJGxbNaDK/QjjdkJp1x+fcGrlYFfDhv8PhV7wM+498UaJDwmlsQVVEE4xq5cP+bndX3PkIjIIA65QtSmIsDns4MeSoO3Dx3B5c2JxDklUMsi34xUA7BhqBOOdJJspxN6v2Qh8Ho8+3MZ5mtPxMxCeRoKRSfKo3MGuJDv9PZOut2IFsy/L7pN63AX5seAj4sWlGYKJpuRKcFeiE4mKl7FWN2aHEiOERVVtIhs4pbLAhca8KLiZ9dlRhrIERI8xzScb+kZznzM2Y9o4b07hzqoOvfeevAF//dAyabXQRISxYcqJ7oC/g1wljsUfdZAbD8dMskwhOBh5sf0EnOjTycwMsbWa4Axe6notTO872asNDIzid2FCeDHfI7cTwQMlcrvXYJJgpbUXn8JTHpw0Pt2Os60nTgycl77BUbwkgs6V5RkctIOJEPXPXwEfmlfDasQzTT3MwvkfHqwr4m7/Bfa/9RRw4egQZ79IW/FSvbRf8Hslpfep1SR8aBRGqZhNrHvUA17DEWeHIx765vZhrdNBCgNQLzEghO1DNSDxeqwgYkdnfaMELjKOb6c5a0QKhqljwq1NkoxTDlFn1/EQSy9YRDZ/P+naIMrQ1MWJ+pRqQEvabzICMATUZKhn9Me2lqAajNqGmjK2fh0N2tkrPMpvLC9WCXx35kT4jHeKNsThX2VnNj8z654aHx6m/6e2XIPiNWeqK27hregpP/2/XA9/6zRi3OhgGqdhIEPzGCW1NfbT8UJwB+Z8AmGfmel2pesUNNwrUsVnz9W0ENMobdknRbkq8lZdQHZB1u13h+elTwU+Ljm4tTwFSBRA0t3ZDUM27tSvs7qhOgdQ7x04P77QEuDhALg7stE0MkJakqBhp9FGZIY+A4bCPNg9ebwh/WCD/q7/GA9e/EQcePCodYY7KsW1uTRocc+1H8vXurrvdERDXkCBCj5FTGqPqNHFk2MP9dNOLgAP79uHg7F50vAjJiKDCem0AzLSAZohBVSBJGqIsY8BPR97sOJw0MKwStK35kbpCsNywvjRqzawbbwgZMJW2svga8REY1cRIIj9GpWVtSCT+GQQ+qftpnc+Cn4KZTYHF80NkqDIEVuZeDZBUrVmjRvX/NUIJJjqs3dsIrpSxP8vubY/kDJcySOxj1Wvh3pkZPOUtbwC++zuA1hRyylfxMIGWCaVQXegMSL8ZjrYp+ClWuIwSqT2TkmS/KxejtJw22YhVrHIpLjt6eJDkrG+gG9WOrtb23IOjVBYVHnT/pqmt2tBNHlR3LE6AU60DfQ95EsFPYkRhgsQLOKhh5FisaXYfnO1dMZHEMEM0rjD8y7/EF294Ey48fky4gJPgR76ZKPfuPs7QEaCIaYhuSf+PEOn8HJa8Arcvn8SDzBA6IQ4euBB7Gx3sKRPElDbnnrQaEgEyoicVRmZvHwJ+Vpm5tqykcAHB0FpXWg5fab08jHCB0e5jE0S6xzrZwchPutqm1FJnOVVpanzyNFGfdHsJbipGKhMdprnh+vMWYmCUwZfU2Hh6iAx+XSM0Bkh111jqgGYbXE4EOujexobHeQx+/EK9RoyTWYz75+fwVb/8GvjP/x6g2UEVt0zZwwP6XoWsyOAN6V9MCSv7PaCULNJtargnq9LmXAMjBT3tBKsogstXVvBcXV3d9twXYQMFP3e8TRnXLolQQ06Xca1psJ5Q3JHJ2V59d0aMqtjK5XkvpjsW5Q7zJETUaCAKEkTwQN09rQvwjtEvR1hdWUIniNAcFQgzYPgXf4HDb74OBxePW3ItJTlNQVsmFXbB7wyBntmsFK3hISB4FZSsBMZpjG4zxgP+WCSx/GaMvTMLuKS9gPmgiUTmOq29JDtbVs/P1PRcVZfN4Gd4ftbQSBzbrGS9/Sl6fTTYtmrSm0zLBfwcLZ/KyKURCA34baS8UgcUnw1jWCREaCU68yejQ53NtTU/giUzDzE+krTZqLgYgyNrcekou0jkJ+BJgDQNERM5clLmNN3bHLbCGf2ST7FxRnVRM8bxYYDDC/O46tr/gsaLfgBoUtaqXQcwBL9xPq7BT7yepfFo0l5X2EBxRtNfAiBxw1V5docpGGxN4hS3QbzZUdXFFTZQEQMCkzofuYCoyKogpmrNuh53blLYQFNjReJNKs/C+GH3r0Aeh4hbTSQeSRJAzKNqv2BGb4NqbMDPj9DKSniDHN0/+3Mcecv1OLS0uAn8ytJEGCTa7kZ+Z+7SUFWYOE4QjEoMCAaMARfmsJh6uHfcxX2jHsJOEwdm9uLg1AL2+k2kFPbgWAkjtYbR89uo99l0VURQnTog016VvGL0Z9Na4Q1q2kt5fVVu1maHdFbsU8bbjH+HEPoJNKwr23RXRA3YKCtylLZR4Yl1pUZ+rP1ZAyPp3DLyMyC5kfYaEFQDI6Pn5/j7Wh9gkzaf/+DHZkdK0nvfwxf37sHlr3kZpn70xXwRaEwZnw5Gfr4BPwwI9hTANWrgBD+CoIIfX9NgTBscBD/ihoKfAh/PbMUb5QC6zdfTmu1VcrOCmBYaXbUETYkVUTWC00IjX3clrbYiQHPHSINRdWixfahKjItcIr+k3Rbw45SAG/nx4I29HKvLS2h7AdJBBq87wsk/+RMs3vhWAT/OldLZjan0LvidOcBzt0wxhHFMa0sgzT1EHKj2zEjZsJ1gvZPg08tHsRb5iFttXDC/DxfE05jOArQ5T0caTFIZPT7W+0R6yur3KdfPmhDV9pXWk9fV/6NFptT8rEdv3fTgsjX4baS9BgBNw0Oaanxa5zYZf3PBzklj62VsmsvfDfiZbi8jSI5ymchPTc8dPb96vreQyI9agL6VxDpfIz8Bv3aKB7sVju7fh8te9TOY+rEfETFTF/wGJEPTapaycwQ/UtAYqdMLuqpqawyZ9hI/VNNY5UOJzGpa7oKfqsEoUH5J4Hfs2LFKndK5cb6xiplyg1t1S9QxiUBGDo47huKKmbqtaQVH12xEOD5FTjtsaXiEdGkKmwb8eDtg9Cdy9AXGfoH11RU0Kw8tpk79DCfe9z6s/uaNOHjyhHC0WPMTQgPTGfqP+h4q3rl3H2fkCBD8hqHJbDgLHFUeAlKRrFvbMA3R3TOFO/ureGDURdRo4dDsPhxqzksNkKkybb0E/Fi7q7u1Kn+v3V87H2xrfpSmp88v6398lhy/FP6f0+G1hkoCqJpCyFHYaIgR/JjCSqorYGhqfnXdznruGhKyVX+hZ6ekuQboPDEtN+CnPD+q3AjXj8CpuoAy48uanwFaET8VgDTgKWkzQZhiu6xPiqvh9o9zhacqgqVpiDW0cFujIWlv+4d+AJhboGQBfF6rPE/4HA9R9gZiGuX7RoyA6s4sWSjmbDXFoTQYNSlSUCRWzczM1PjD6FFTZm2q7ljzW1tbExl7blDDyk2zt063xRU90M4twdFdT2t/3Al+EI0qNX9364shx6DKAllVYhR44rcQeCGC0kNIz1ieDJ4n3V6vEWI07EvaG5JW3htj5b3vw+Lbf3UX/M4ItJ16o5r28vZCJRhO5UR+aADQZ1QXoccLYyrFYW+MY4M+kqiBS/ZciIPxtEjnB61YMmBhGYh/r53OENl5D6CqkJCWLYlZANDYYzJdLnx6BluzdL7O9RgtKviJz7Or3b2R+tY80y3Bj0DoGhfZaQ8bITJSk3oeIz9pYJhmBmuIrAHW4CfgaLfjcAGNwbmhuzBFFn3B8xD8JEaLfaxXLXyhkQr4TdHFbW4PhlUg3V7e1AYhLQ9KxNLtJQspFA3PQuSuNp9rClzSFwiMiZnqDrhRn0Z5ij86+6sYo5iz3Zkswgaa7rpvoLwbbRVr+1g7wW6R0aXJqNyVjsq5O+JOeEh7W2CaAMc7Q4VRUSDLOFtZIs6owEIOdIHcr5DOtFCVOVoyZF8B6yOsvfe9OPbW/4pDu5HfqZHqDCwhs53WIGrMRqrvwWdZgjcoL4boijGim+3geOrhvmEXS9kYzXYHB6b3YKbZRoNy54ygpO6TICK/jwAoEwAlgnbHgp/K3LObu1HzK3xvI/Ij+Ilis013xUuYqbgWj23kJ8009e61nTUBQI38NMpjCqwS9DaSIyDyYuRP2+2VtFfUnE3DQ5ok2h2WyM9OiOi4nLXAZPRnwJP8VhP5ScZCype1d9juazuXIr8q9rFWNnFbs4ErXv8KzPzA9wEz8zLh4eee8PxGsYcgDg1VTSSXtGPDj83r3kjduU0N/eyusIG+ppijKs861aE1Q02bd5zw2M60XAUE5XSxyqiKwDoz59b1dDnuhNvUkJPYWldqE0XDU6EVyOiRh7FXCcl5RCfscYFG5SP2Q2SsBxL85mh2XCJlYpuVwPoQa+9/P4796g04tLib9p4BbDvtTcqomw8UFAsN+L0FaFYEMBqiT8vF3W8n6E838cVsIObojXYHhy44iE6cIKZxJukOIdU7EuMoZ6aw4TeaTh2QYGpmeQXkotBGfp78LuZXtuFBAKzETtNGkHXKaylUKuRAoOKjBj+HrkIwrJ3dFPxMWkyqC38GFhxN5Ge4ggKKBDwCpAt+drytdolTAyTZnon8zjfwk2GNKBTwu73ZxONf/3JM/cfnoZiexXoVIioD6XmMEg8UuZjiHLciN495QF2/DRaIqy+g2aiOt7kNV40OiTfaCXbH25SvvOOEx3bgxw2qBLSSBwliOnKipuVuGquoS/Dj+hq28gNxOe3o8KcgNwvEPPFocedX6I3HGAxG4r3R8kIkIotTYowCCYmxKNHk0aYSR2+M3gf+AEdueNMu+J2FOMccAAAgAElEQVQ2TJ2JBc34Em9eogkYGjHTBkIEFcFvBugPUNCweu88FiMP96wtYc0r0Zqawp72DFpxihZFUZn2iicwlYM49cEmiE1jrepLSSd6sbq0VJcgQBl4UvPjeSSgqBMdQqkhkNqHlNGsnZ8LfsLUnaz5cTSB9TmTnhpvXQNoQnK26a3POeBsbHl+pjPsF8YBTsjSdgKkBlFJfUmvMdsVSk0NfsZc63yK/Hg50pyeae9d7baAX+t512DcmZbxttSLkdOTO/EQpTGm6emiNDYe39Cvwc+1vNXSG7FDwU/uUdbiUktwLvPEDcCUc3xakZ9koGJAbcJRVXXhDulImtbz+Dt3SJshmi7rmIoKG/B1d/xNOzN15KcdN56PFEXMxhj0R6iyAikjvyCUtGpQjJEw8vMqtJlKUdFlUCD/kz/B3b/0Wly0G/mdCVQ7jW1K2A6yKtm04g2MhkIEIDpzBSSrU8WDJ3yUoIhCDDpN9JoRvpj1cWJtDXtn5jHVamO63UFCS8uKij6+nFtGt5HigtoBDiDgp9QWUXUxDm3K8zORn6G2mMjPgp9xVrcXnhUqJOgxixDCmaG8SOorHV6Cn+X41bU6y/Njk87O+cqEktTsDNFZ1KGZ+rr8PpcnWMvgm6ZHxYaHBT8Sgk3kZ+qn7nTU5JdxrqS9PKRUAOp5bdw7PS3g17zmORhNzaDnxYirUCI/gh/Fbad4Lrgj90R7TrmOONf/UC4fP/dOEvfuepPgR5w6bUkrF8R0GoNRnDswLIGa7QK70jMachKJXTqLuipxPf6bH0T19+XOyiIvU2O/wqDIjcFJXiKmVDoNjFChb8GP57SA35CpcYXiT/8n7nrdq3fB7zRg6swswk5FiIqm5+K0bEyVK44qJqFEBIwKW62OGFVT2bdsN1HNTeNkUOLo+iqyokKr1cJMZwqttIk4iBAFkaTA9AKpyAcT8AvFBJsplnR7bWdX3oPEZnZ7SXkRorOhtRD8JCKkHo2Cn5VVlzRXWNr8ycIlnf60E2siPOH42fRWZK4sH5AMAkNqzhCyc1uTlA2njzxBpr1S+5N02Ki81NGjjLhZAdWM0u6ZkW8rjN7q+QR+Qspg4OK1cXhuTsAvueY5yDrT6PtJLWwgkV9sVF3Y6a2FDVgrJtvDevtolliPwPq+YIbixuR5THzSabNJMVPi1I5p73g8loaHAJDU4IyktDY8tLCoc3YKfipNpbwcnc/THFwJ0C74qSCCLksNOSGNyt2jAs1yctIPCspdi8EdsrLAMM/QnG2L/A2H5MkVIvj1/vRPcd8bXo/HnDghw+QhWHBnsGA6SHIwCkN7cdVd+DeJb3cFXx4hJir46cEU4gOqyMc4DZGHPoJGKuAYezGCKEWZxBgnEUatRHxBbv/iEUTNJtqtNjrtNlqNJqIolsjRpC6R3Gylu6vE5Vq5hYIYfFJp3DQ7JPIjxYmEZ2ulqeAn4mYCerbZIXmU6nc5fD9LZ6kjP6nj2fE2Njs0TeU5ZwUOcnr9SsPDeoNY1Zca9LR2aGuChuRsVF8kjSawSsdcAdBkYNtFf3rqnm1rS1YWGPkNghncNz+PK679L4iu+Q5Je4ec6SYlgJFfSGsJX65f/mfc/SqU5PmhrDu6rm6ARnLEGtcH3GWUECx19E3Lcy5PkOW57R5iXakLu0RBnbdzFV00JXY7uipBo/m4O+HB5d0CpubramBkGPYGcHlXZzoTyqynVXyxXCfaIlJOnydJWFRImWr1hhj+88dw+LprMX/H7ZjlRVJkyChQGQLrYmxuyLch1Tkt14vxCQcOjeKLSTN2Hw/3CDCiMseWRFXzn9XOS41SCz04qMCyUaMLUYmwaYRRkqCcm8e9J09irddFe3oKc3sWxMKUwrWs+ZbjDGmcICSHi+cIswWx+4oAGtxzGabBrPfZlJf/Fp1CkbJi51SFbO0NzwVAjQSV+Gzne820h7WytNFfTXKmMxhTXKa3tqEhKaylwZipDjUstzVD5flxm1YPkFFiNegbgQWZOX4II/HhfjFfsfVU1aVozOPWpIGve9evAc/9TpTNFqizlFLTURwTc+QlI14CXYWCGQMbnTnLaia6U2sMbbAq8CveaEDlChrwg05NTRkrDOvYplxBnQzZFvzUvU0jPo30VNTANQN2uymqna/gx/WI2pOzvW4d0RVFEGI0revYlWOt0fo9hEksd3GClBieCHHZw2C9K8xwcRajaflwjPH/uQl3X/sazN/2BSx4PqIik+Iq5ZI4zsxsqTnyEQn4mUiA95lKwM/M/+6C3yO9TgwAboCf0c6jPh/TVU5fiA6fOLVRvWWjgZEnKdbSFoZpgl42wuqgBz+NMbdnXkQoWf+jyAXbIJFNbWsitEpXJalEf5zk0LofAa9k9Gf5g3LeKrBIc2Mi+lOJJBf4atqLpr62FmhTY0lTmdra8Tby9mpVGFFzdigyOjHi6gEKF5C16wGoKC3X3cRXcbajutM5M7jPFDPNGwv49/YUnv7utwPf9WyMkyaGqDBFEqdMbJj6Jq0rx3mFjBEKr/NyjDA0wgZudOdS5Ah6ri+QC44EPaa2bidYgziut6N729LSkjR8NcJTWgoLzgwZ+bqGmW7tTwuNCm6nA3463sZ1hZcDz87fGvAj8CWNRl0PLaoCkdWCU/CjzHjCInZeoPjkJ3DnL71GZOznywoJZzIZfcTAKtWgGRwMN4NfKTITu+B3Oif26S2jguvizmrsAgh+ormn4GcNjGRUzXLxqAMZJ1gNEwRzs5I6HV9bxtpogMZUBzOzs2g2GmjFDakL86ZHlW4jf09fYINhNEVndCmdXlF1MU/JZhn1KZ9MLQskRdkAv/rv2vCoAdBGLFbMQLh6+jdb8xM9PxUoVVUXC4oswwjRWZ92OTVKUvFTToicz+DHKtSgBAbJHO7Zsw9Pec+NwDO/CeOkYawrGRpKtE6lnCGG/ZHUfovAWJuWxVi+V63rudmncvcUa3SU1qXecXm5Ubp6jfbEZWC2vr6+fdq7uLgo7m26subc7OayEK3hpAuQ3AnSYNjY0Ja0AuRk5KfUGE2LNzVDWPgsjGYXT9y4kUrKo51wRmmUwWTcNuz2UIxYOM6FR0ZBEO+Wm3HHG16H1mdvxtwoR4NhtQW/NY7IRR5iSsuxlWwjP4IfIz/OFO9GfqcHbzsvtRGfEPikfeUxCjPgJ7w8oa1YG0khIhvCMlWcs2YbA9JV0ghZ6GF52MdKv4ek1cSePXvRaZoIkBkAZ7epICMRHhsarPNR6VnTXf7k+9mmh0nBN/av7qA6NT/5q6gAUeDUkpyt2IFw9njhqvG47QazJs3urnR2VdKq1gLUDvGGqkstg6/NkzrtNaKp5zX4RUC/AFbDaRy7+BJ89W+/U2Ts87QJDnc0+D9pYWcY06CsP0JGd8U4lewgG/YRR6YRKh3+LUBMaXeKJa4GgeLNVupTBD9K3G+b9jLy08KiUlVcTh43qrm3G1pyowSyunNri7Ouv4cCnn4glZzWAWXO4oqMD48PwS9NEKep1GpMikreE6kPwKDbk2ivHGXG44OzgZ+7FXde/wYkn/wEZrpDtEv2ho2ZBCM/MQwbAqGAHwusFBMxBkYEPzXs+XJAwKN1G6bFYSIswRQLfkIxkZTXkJEFpCTqM40LqQcSEJtt9FgySSP4nRZ6XonF3jqGRYEoSbBnfg/iMEYjZh1QaSs+AnaDqfQs546d6HAiP2l62LRX6X3yHenkBEstxD1rd2DqbqbpobU7gpJGe3VaK42J0srWZwgsn8/o+ZHmsmGFabh+dlpEyNBWzLQWQ2VXOJOa3/ma9lLHold6WAw6WL3iKjz53e8AnnQVilZbKC6izsSD7o8xZNrbHwv4lWEsN0imwoz8dIpjUg+Aa6ufEHFDm6Z6vel6rtKzvKMtw+0Y+VHJWYUJJlNct73sztRNFiDdUJXLaeFSSc7uzmwSJSTBW13V2LGzs5lyZ7cfgNsg0I36A7n708bSLyvhAHq3fwH3XH8d/Js+jumlLqaqXGIPSXsLawA2UvAzDm4KfjQv3633PXLINuDH+xXLIxuprwiUKkFZxtHUmU3Bz4y+sfDtt5rIkhD9gLWjGGUjxspgiBPLy1hY2INWg13gNmKSngXRfEmryQukR7DsgSq6yHibaXTYHdv0U2vaKhxgjK6IiBb4bHQnM7psxonPjFFfVskrRohMW+XvVr2FI3oikmAbGiKFz7RYOYP1pIglSdv6n0SP5zP4keMXBHgw7CB76tfiit/4NeCig6hmZgX8QoJfVSLzR6bhMSrMyLQfChUp8oyup3KJtWOrgRa/L7fBKsG89fjgMsQoN3N11+O6O0Z+nO1Vbo2ip0trcWfm9MTR0RHuKMHMpcq4NUBul0Co29P16h3k7CZTJBvp5ZzxI5VAOrImFWdhmV0/3pFTilkyUqTfKqOGO+/Avb/8BpQf+yfMHF/BdMmJkVwaHmu5Bb+MQ/cm7eVlQj4hL1GC327k98jBT0bQ6hHIDfK+ZwUHGOGJ3p5K1Ov8Lb8/AiRLH82GWFp2/RJ5uwGv00K3LLDS7QsNNE2b6LSm0EibCMNYUl+murwZcjROyBSS8lpZK9vl3QR+Nv3VjKLSup/cBLUGaKY8dEaXoCR6f7V8PcGwrLX7RNJKxE6NmKk2PFTWqga/TQ0PnRAxESGjy/MZ/Pj9j9IUR5sz8L7hG3Dpf/sVjNiAmJ5HlpdIeUP0cgyiTEzKG7w44WMITnZUiHmPmpCq10xUM0cFRjcgcju+Lr5MntFbpdG6jMduh1JPXNKyylu53r3agXFne91uLiNIHUxW0qKm0nxDHW/blJ9L1dp0hIbjEQbDoczzkrYgkjdZhkaSyomecs5Tp0IYVdx3D+5+4+uR/+PHMHtkCbMFfTxyVEFlwI9pb0HwM91emUTYBb9HjnjOFlzw48uFdC2tdp7o7FmxUYKgAJ6mwvbfzZbQQnL6+U6z8xthraInSIp0ahr33v8AoriBZpM8wGk0my0EoRmZIkiRNCvZg4Kf5fkZ2Xpb81Pai3BAjX6c7KWkvuankUErjV2qUlbkXCP4mXldMwFi0uJK7C6trBXLMVYN2pies7NpZe5d60s7HmckrAwIkut6PoMfS3rjZhNHZxYQP/OZuPgtv4x1NimbM2JDG8vkT45RWsps72xovJ8peytZgy0tqKiBNlz1FOPvOt7mSllpD0JFTnU9bYZoNEgazLY1P53tVVTVqIxAp9p7+jflA04KFLhpM//NZog6qBPwFFx1MoSv1bm97e8T5IQ+w9Eh4QWZXeYdmpwvcr3MOJ39A0/GlWUM3/XruPVd78GlvQKzozH643W0WjEGo7EsGZE1Lzwv0mfoN2t4fiG7zbscvy8rEOrGDKSYCYswSYTuYnx1TQPE/HTTYhIyI9H1GyQRsiRGTsPyKEacNnHs+El0ewNMTc9hdmFBlF84+UH6SypkeMvpU8+OuslhZ8XcSNDupGQXrN3xRksAJKiJpJRJQ/VpwM/W8dgQEZl7A34G6MysLjMSJTlLo4SNEBE2MIIHSn0Rf2BZ30SRIoN1Hp+HJJb3mi18Bh6e9spXIv7+/4jx/gtQeQ2srw/QakQYYIRBWqDZbGDWa4jTecYyiVyV5qlCKiqIrEETQY7XPQHQrQdqH8LFm0mSM4OnHSc8yrKUbq+GmBpOcicIfm6oqZHfVqblbk1QOYDclm5DSdNUh3bpB+aNjaz4OBtjOBqZSRNrjylkUtYRORoX0eDIMP/Fl3d9BeXv/y7+6VfeiguPr+PiKEaQ0zciRLc7kjJQzPPfAb+MOlmoEAn4ncdn3RmBrS/XRgVOBPwCprs6m6s1QH4xGgUy7SX3LwlRxSGGcYicN0zyAkmHqTjeFmM4ztEdjODHMabnF5B22gI+NLQKhR1soz+J/FS/T1/fXP+TC0cngTiRIUBoJotc8DPjl86sr+0CS1OkBj8DehvgZ5oehupipaw0+hMvYEuGtlGlAOaX67Cfhe3wClpttfH5qQ6+/jW/CO+534Xe9DxCNJGPCwSRhx6GGDQKNBop5pDAKwOM5TvyjIkZTc2zTLBCucI6ZcbvSmd7FfwUhxQAlUHiUvGIEcQpMla2jfyKoqgm82Ju1CUWKjBqiuualis46hsQ+FhkZDjKD0Kw0xB10hTJpc9wfVVs1aiR76NUmk2zfcrKX1sBbvoYPvu6X0J48+24iAPx1RBRUKFXAO0mUAwIftw6Iz9flEc2g98uAJ6Ja0bBb4PyMhHtibua4edJNMipjyjAOAqRc35XPDtiET5uTc2AEHVieQVroxGSThvt+Tk0kxRNL0TISSGxPZX27sZTP5hGgrYJwrTXnAWs95mn1ABt1CcRXZ3yWmmqOu01yxnHNwqXmjRYZOnF/8OImXIWWJoZquFX1/048VGY9No2Wc7E8f9KbZNNjaVmC/defBBPu/Z1wDO/GStxC0mWijBx7uXoB2MMmgXSJMJClQr4FRQtsVEfyw46jUHMmJzR3crZTbPQSTM1Day4DeLHjqouBD+3eKhApzm4K2bKv2k3V1PX7ciF2kTRkRMlKGoIq18Ot+9yDFXU0GQynpAU+V4kXBNI+YG4LYJrc2UJ+Lu/wWd+811o3Ho3LmCNIe+BBAg6iTWaHsqBzvYGoMk2ybQKfjJbvDvge0auEwU/Nj5Mw8OmvTqZIX4dhgYjAEjwCwMBPo6rUdCUY3FhkiIrOS8cIfN9LA36WBr0ELVbwgNsh8btz7eNs3qSw0YW9cyYk/pKzU+iPwKZSXtlOXZsefFZc6PNsva25qfLCelZqTHs/pq/C/hZHw9KWzHSE2krHZFTsjOBj9Gm9as4I1/CGd8obzghjqQxjj75Cjzlja8HnvF0LCFB0o/QCFMMMMQwLtBrFkiiAAt5hMAzfsxaL+axVxAjbrgPpbboBMhk1shAy+01KJapfsCOae9wOKzBz2VOK7K6aa9u2G0tuzvqdomV9EzA0pqfxF+s/1iHJi5PZNZIUwnWGnVqFEmAJAguLy/j+IkTOHr0KI4fP470xIM4dO+dmLv9Llw9DvEYDtCP1uF7RhySmgnSTRIBD7L+CX5MMkzauwt+X6arwxzSiYdJfZmCiil5XeezNT8RKuDkhwVAK09vpjVoTRlDhrRjY5NQUuuv3UIXJU701tGrCuGEUhIr5ghcECLke1n6lIgYEAClfqzR4EbJWKZRCEBVbiKwTVL2pQHAet7Xpq9a87OTHoYPaABQJjbsPLDb7aVZudgx1LJWVixVwe+8Lr1QMizGPT6w/I1PxdXXvhZ4ylOwFnXQWPcRBSkyb4RBUqDboK92idmBhxgR8iBCaWe1hTe5RcfXDawmNQaUeeKCpWKW4tN2OKUnqkcPD6Wz6DSHTFzYnFlVEfTNlDyokSGByiU6u4II+oHcnVKgY56uoqc0GXnwwQdx7NgxefLfBLiVlRWcPHlSliPC9/p9DEdDjMZjuSDm8gLPAPDsAPiO6X04NMoQ9JbREAckYDyoEDrgJ5Ef1YZRIS4ok++YA3+ZcOBRtxm3YDUBgHLDEZ0DE/kJANaRn6n1VWx0iHeHTYMZKRL0aFcgE0CVUGEIlFSLzhoR8kaCk4MeTiwtYf/8XjTi1DTEKKAgNV5m0kYUtQY/k0rYsTit+RWoKqaftpGhqa6N/oTkzIdGbnYeXTq+ajhkwU+Una3tpUR6yv8jL9UquWwYI5kIU87E8x38EOIOqsw951vwpNf9IvInPglFaw+Srq2zkruZctZ+jAx9TK8ViAsfoyDE2HbblQ/sNkKVFqdRnQZQLg7x32yEKK9Y8UZB85Q8PzUt16hMIzatz9XCo85VzR1S4OJOugZIbi7OyG1xcVGMgwlmhw8fxn333SdP/puRHP9eq7ywQM6TlpQUqkaXBeIkqbW+NlWGfQ/zRYUnA/jeZoRnNRawb60LL1tHR4yU6avIwrRl9ZNX5PkYBxITIOa8aJ327tb9HjZoT1brNx1KipySk2xNxpXmYikwTHmzNETJCZAgREAzcs+CH02QxAy9BChLFLJIDoxbMap2A6vFGEtraxK4UQew02qjQfUXKaIbLUiZILI3cvl8zuSQKRtTTo3Rnx1jk5TWNDlorCXnh9v0sL6+xsPD1vyYulpJKkl7rcm5AcBMlJwZ+ZnU175mI8jzG/jkgKJAgPtbKcIfuAYXvfJlGF1yKdDYi4RqB7x3kKIrQiM5xuiiszxGnFvw403EtrpdLYHJc1HrgZOqLgp+k51gXZ8YsqNp+erqqkx4KPpqzU93hm+sKOzybFStWYnOjNDuuece3HXXXbj33ntx//33SxT3wAMPSBeHaSsBczIKVJpMHYpOfPL6WhJhSiNbpAA9VZS4DMDzWwm+s7GAS4cZ4u4yYmQIE6A/AlKK+mpJxwts5EfwY+RnCM+7j0d4BBQAHxL5WfdR8r7Ed8PQW0Rq3o65jYXSEsl0j8ztCvjx7zbyixPTIY1DeFNt5EmA1Zy8wABRu407770fDSuG2kwbiFj7s6kvwa+2MbXqyG4Zhxce1cEF/OyUBzu+UvcjCV5Izht2ltLgsGDIZYRwbxslpuZnl7cafwQ/dnyl9qdq0HaCxIzVnf3H6SpCTzqsyXFkQIEERxZm0PyJF2DvT/8nDOb2IGzuRdSzny4CRjHQI/iVPXRWxkjZ7Q1CjER305w0BDCWyPSh2Sh/VxqMWldqI5S4xMCJ2elWs73aQd7uKHv07eUb65sR9AhUBKV9+/bV62m4SQBkDe5zn/scbrnlFtx888247bbb5HfW4ZTkrJ1ht3a401c9ydiuwdDScOpCp/N7K89xCMA3BB5e0L4ATwkTNNcW4WVryK3afZukf4tvjEJyS4OI6I96XqccZ//C2WkPRE+PF4hohVJc1JMbl4Bc3fwIRdmlFL0/Y2WoDRJjYG6J0AKG9OowMvZUc2b6POK/Z6Zx74MPYn1tDTNT09i7MC8q0GoGxPRXUmFG+jYqlPokow7xdNaZD87X2hlbSUnJ/bOGREJgNlaqCn7C3RNRDitEKkKm5UaUp6NubHBYpzfh9/HpePK6pppf6W9UBKzt90QGmMGhh0KyHC7fSm7Z+q7MRYOq2rP4RJXhG//s3ai+6nHwDl2KsmrAp6ZcEqFIgT7dGWnCXY3QXh0jGJXIxHPZB5WbuH3ijgt+btdXQWwyEFMuIOksk+DHT8L1TjnbS6AiMZkLaw7NlVVfSzfMyO5jH/sY/v7v/16Aj9HeiRMnBAz1oUIIk12bM/HFpgBmATwdwAvCWTzVCzGbraDNyI+oV9FUegP8iIF0GuOD9IhdkvOZ+FYsnBD0VCTZTlhQvEKEalXZhXSHKBVKi0jQMxpU0yFtiATGl9fo+NllCIaBjywMsBx6GIdBXReO4wgLc/NopKlMUQjgsblFSSzWHzckg6yiM1NfM9u7UU+yqTBpMFaiSlLhOu21Ux+kvBD8LDjW4KfrqF+v5QqK4KkII2yEyOcm+G0O5Xkjo+JyHSVaoZYcEYbBHG6fm8LTPvgOjK+4GOHeC+FXDaBvCO2s93V53QmtaITm6gj+qBCeH93+qOLMhzI63HqdNmA17dXAyuUUT3IA3TOay++Y9rLhoVIxfDNtYKjxEFGVdbm/+qu/wm//9m/jE5/4xCaZe5WX0dSYJ5DupO78TpeYgqUWK92IT6NBd+RFP7iMvQCYB/C1AL6/sx/PCFPMrS8jybuoInqBAi3OudvIbxf8zgzYTW5VYikX/KTuZ0jPJr1VdZcQRZiI5JVEg3xdgI3NEP5O0DNzvIwS2AAR2oyouATICX5ViajTQVGVWFpeQn84MJ4gM9NI2DEmmZ0mYTTAlp+KyHavJfozii515CddYPOs014VMtDxSgIbBQ7sT+n85pbnp5Mfbqprp0Jkeac8cLbBTyN0GXyqI78N8DPfJeXmN75lmRqsgJEfYyWcQ/+rn4DLfufNKA4uIG/PIagaCJnr+j7yBv09SD3jKF+O1jqVcCoMKThrm49acnMFURRPtB/gMkYko7BZmwZrLilas0RiihuYTZ6nXr/fF/BTMiCVT7khhqHssH72s5/FBz7wAfzxH/+xdF9dcCKHhvU8rcG5Ka6aFan95cO97LgdF/y0syxM8KKQ5sblAL4PKb5r/gAOZUME64u0RJEvM+Y1Y0+2XfB7uN/Cl7ZeDX42i9LfJa3V6E8iOZv2cj5XUlxjRCQgqNaUBD4+1ZpSTIoMAOY0uEpSDAlUVsB0tbuO9V4XSSPBwsKC0QCEh4iucKzzkhDtNvnr1HcDAIXtYMffNnP9WAvc4APW5uWq5Wfrg6IIY586E1yDpJCbN47n2QQ/7oULfmavNlDOYKFJdydrg7ymemGKY+kc9nzvd2Pqv74SmG+jHzRo2IHmMJJ7SjetMEhoaVohLoHpsYeg8g2fk983OZe8iTh0F8URV75qKy6yltbkc1hLS31NAVAdJrc6g0XYQP+gOTURmOnsRz7yEdx4442S4hIIecdmcVHzaP4+2bD40i4T525iGfqTpOnJ9Fm5O3K3KEvsDYGFHPhOAM+bvQiPq3LEKyeQeBnixEM1sh9P1CWo6mK+XF4Eu2nvw/22Tr2eBljssAqnzqa+Qj4VpzUCGk2OOP5GcyOr8CLRnlVsZsrLc4xdWpsqGwA1kR/FTIO0iSHnZWmDkCYY5CMscua7yBDFMebn50USTYzRWfvLSwSkzxjhQdvs0NSAjT+T/krUx8u+5vQZK0uCn2mKGF6fav+JLqVDcibJlBMeKoXF9FhTXoUXYd6cdaLB1u16DQInd8+QyM06K3ED93bm8NU/+5/h/dwPo+ok6Fcxij4wNQil7NBteBhQiSxm8zHATBXDC0hytjQoC7fEHte6Us8wjQa1BKegpiUKdW7ToQqFMyU572hdqeBHEOOGtOjIaO/666+XZobKRGv+TNDjzrB7q5GYRn+606cLilpPnOQE6nZUZtHO3AEAACAASURBVEs/lH5o/p3iBJQ6OACCn4/vnr8Qjy9yTK0toVmOkJhmn3ko+NmGCTu9u+B3ahB7uEso+Amh3RobqaOeAmBJD4coQUmCcg1+pp6nhke0vmSEYCI/gqaVrGd6TAewykPQaAGBh2ExRh548lzprWNxeQn79u9HEnHagNTaAAFT09y4A5rzwpgHbf5pUmBReBawM40Kr+YD2k6vgJ1phijhWSc8jIWlmfwwo3KG2+eaFJ074OemuZYDOfHFyxKVyNbq5YTFtIn7D12Ep77+VcD3Pgt5M8HYSzFazTA7jlBmBfqph0FUooo8JGGIKY/gF4OmbjrexujXFTZwx9t4vet42yTtTktsBE2urw++rlHjjqounPDQ+VmuQMLxX//1X+PXf/3XcdNNN1mFXoMgSnjWVJY7476pvjlPeIab/KnCBl/qRaSzebp9bk/RXw9GM44w24jxuDjFM8IGLl1ex94jR3AwG2HeL1DRH8F5Y9PdMl8e7+D1KNSXunO7y5/yCLjgJ/+2Bj2Svkj0ZyK8gmq+7PaKPD0FLq1Pr1V9FvCr014FP+PP61GdO6/gUxYr9DEuxsjYAU4jMURaXl8DNSIbSQPtRhNpEAvoMfpjGiy60OT1bQJA+7sSnC1wifeGkqCZptlpDsPrM8IGAnwuL9DKVknqLHJZJoXUc/JcAz8R+nIaGzw8G8ZPBviM/rVRWj/aamLtGU/HVde9Drj68RglMQovxWBpiNkskvLCICkxCkqUlJeLIrT9RCK/jNeioQHKtajgp8IG2sllUKRNDQ2U3ACIf1f1KU2N3SGNHWd7Gflpk4Mrs5P7C7/wC/jMZz6D2dlZcT/SBsZ2Z7yCkjuXe8qrwy6gNnN8b35I7ixD1ZmZGYlCL7roIrGm27Nnj6Qwc3NzUsvh7zOdDmbbTczwC7n187jn9/8AD/7VX+PCbhcX+B6yQVeaIvUdgTrP9ian1pW70d/pflNf2nIbtXMbKSj4KeXF1vIK4fttgJ9pcmjDw8jTS9qr2oB1U8QaHNDEnpEXwbLdxNgrsToeoowCNKba+PfbbxMNwOn2FJpxamp/7PxyFJKdYM5ACtBZQrON+AQQ3bqfbWzIshQ0tSmviBeomTmjQ3Zy6+6uRoxmeRkhrsVfzfE8N9JejeaqTZQWAT59qkyZjIma6+hwp4Xg+74Hl1z7GuDgvExtZEWE7mIXs0UstdZxVCJT8ItjtMJUar2M03gsjLTphqiJSlrJfcmKHCj4uZ1gzQS5jKvqolNqOqG2I/gx8tOiIMfKXvSiF+Gf//mfaxNhN8d2T3+tvbldWp3b1Todd4Q7qWIGGrER2MghJJBdeeWVAnQKbmyiqIiBG+6yq+PScAT92cnj7fPkIjAcovuHf4Sb3/UeHFhaxt5eH0kxkoNrTzP5scE/M9HsRpfrS7u4d5c+9RHYqm7kUslYVfPp2WIBjZ1cGXPTOWBLcZHIz0Z/rPcZf17K81DQgLVC/s50l/QXPs2/mVrFzQbuO3wYK0srmJ2exYX79iOhGOpghGo4whSnT0TKys73uiAo0V22QYkRmoopzktNkEDHCQ6rBWh4fBtK0KYhwsabiZcE7CYO29kFPxPFmaeJ+gob+cmr4n1NtfYCURijyEuwVOElMbrjEY7umcelr/4vSF74fcDeWawMM8BLEOQBsDJEGobIggKZV6AKgSRNxIuF9VqCX0aLChspqwCKzvdr00OVoYgJrl2GHEvPk+BMSivWs1dBj38nDu1Y8+OEB0GF6e4f/dEf4YYbbpDJDD60ocG/E2yYW+s4m0tmJrgxgiMCcydINbj88svxmMc8RiI3Ah3/ffDgQQE87hCjOW2ecF1Gjxrq6gHge+rrGtK69Bnp7MBHgzpp/TXgf/9vfPT6G7DvyDEcWOminTHtNSRWDdX5uUxovwt+p4avR77EJG/WLaAzgggodippMCdANiY/hOBsQU6Az+X6CR3GXLRUFZGxNd8T3hgnPwh8OQm0HpB7EGuEtW4XvfUeGmkDe6gHGCeoBiM0shIRZamsvmNtZOSkuMacxE56CPiZiSiZ/aVorgXPmsSsStBW8l6TRfc+LGdkTS955Mf54W1BSCt2VdJZKqt0bg3XiAGkvxW8DhMURYkxKUZRiLU8w4mDB/CkN78RwbOfCczO4HhvgEZjBqmfoOqOEEvDqkRe5SgZbpPqZAVGhjJJWCKsSD43QKaBlv5UANOynEaDGvXpcpo9ap/BtdXY6bh4BD9uhB3dV73qVfj4xz9eL09wYn2PYKZKKxolKn9Goz0C2lVXXYVv//ZvxzOf+UwBPUZ+jOSYvmq+7ub2yuXRKJLLKNi5O80PNakvaIqiPrKswlwjhjdcBR48gn955auQ3Pw5PGalj+khxVhN+qL17doXzhYzzv4J+PBO2/N1LRf8pAFC3T5LgamVX1TlWTl/NuqT5ZQIzZqfzOqqiCktCgiAJM/aJy9clIgbDQzGGR48fgK9QR+dqWlzE445cd9Fwu6vlZMn+KmkVa3qonU/iVKMCgwBkJGfNxyZETc7tmbqf4YDaKJJk+4yQal7by5n7qwCoIKfIRtXvgFACXzsfpEcQU1Feqfw5zAK0fM9rPsVhlddgSe+/a3AFY9HLwixnlWYmd2LhA2qEcDxbBPq8uaSIS9yjMeZqC2NTfsfVPUL6dkdhvXTZXwQ6Fy5q0kqi2oQcH1turq1vx0nPAh+jNZIYGbURy6fgp54aOS58dKwOlsEMm1i7N27F1dffTWuueYaPO95z8OBAwfq/JsgqT6cGpayO6ya+wp0BEMNcdXjY7Krw7+rkIKL7kEQYTDIMdtuIA5N9HfXtW/CkT/9f/GEboYOOYs28tv4Uo3Iuv6+W/M7ezAq57+Qlo36spn9nVB+sZSWKrB1P6Zd1qrSXD8ciTOSVRohMk3WJ13jRrx50vu5yHFybRXr/R5a7Q4u3LMXyWAsIheyKYKY7dIGHFWzgPjQyM90gwUkh2MLco7NJTvAVqxUIkl9uBMvmgafdfAzlq70szZTHCZFF1qQafyKsA6vtWEJ9JMIa5zc6DTR+uZvxIHrr0M+vwfdrETuRZiaWRCZxjI31Qvz4M0lRzYaoT+gR0+Fyo9klpuvu9aVW+mDqnUlMUgboZoBEvDc2V5XO4Dv7HKTJ89078SJExVT3h/7sR+TqE9zbFd+XgHH7e5eeumleMELXoAf/dEflcYIQVF5gqzhaSg6+Yb8ADpKx7+xIKkkZgKiC3zcHn/n37WdrfsiB8kLkBc+ktDH1JQPrC9h9IcfxMff8nZctTJAa2UFMcelvFJSIILexkyv/WbPOs/q7IHP2X5nOfQKfDX4Wb0/y+XjFcT0WEnO9RSIBTzp+sp3bKMY/lvODfOzYjmG7mqUz4ojrA37OLG6gmGeo5Uk2N/qIKV8mxVEoIiCuKqRRC+EaEfVWcbZzEwwLzIhTEvkZ+uFygnUFNmVTLPRnksY5sc/u5mHwJyAX+Eb8DNyBRuRn6iCcQIQgYypDdpNGSmMD+3HJd//fOAlL0G/2ZHr0A9TxM0pMeVgbZ3uBOJX7oJffyC+vT4771GMohwjDAO5zlUdSs9L1Rvgte9K3E+6RRL8FDcc2rJshti23UPA79Of/jSe+9zn1qZDEqjaO5YiLN+QgMYdIdj91E/9FH7mZ35G6oKsCWqXhT/5O9dTBzeN8rhd7Qjr9hVkuQw/hNJp3B3msuoLomRGcz/hqFST/lCYmQnhrzwIfOazuPna6zF3612YWVlDxBCcQb1vhAw21Fx2Ue+cAD8FMSUvO0rPWueThkcYCA1G6DC2Y0xv3g1TG+PQJ08BQwt+jOTEGjNEt8wwoiwWe2Trazh54jgO0Rc4DEUOi4rQIj01zsHIT8CPfhy2KM+fNDzS9IqRn681Pzv5IYIJtjHCdK/OcBX8nPT3XAA/XkPG1ZAKK4bYvQn8pBfioaw8rAPoT3ewGPuYueJSHPrplwJf9w1YTtuI/QbCqAHIrLYHmpnzweCP78BSQaGRX8ZGpenw5+UYfugLeG2yqrAjbMQRYg6frtiBSN7R1taaG20lbEDcOKWk1e///u8LkPHBjbgCpcqz06iP4Pb85z8fr3zlK/G0pz2tTmM1Ldaxtq1qd5O6XO74Cv+tkZ92iZXzozU/1/BcThwaXvtNlF6BZsdD3D0GPLiI9be9E0f/6M9xgN0nCr6x5uAZ8Evyyhje7MrXf1mwT28hk13M0914zQe04CdND0toJuhtRH7W7c3KmkmaLJxBFtHtILEAn/FoNp5gJJPlAKWS6Atc5sjiAGUSYYVy+EsnUY6GmEpTTLVaaIbkAVYiQxXkNvKrZe1NWsuojxMeEpUwLR6O6pE3BT6myVWVb+L01W6E5xD4mQIQI2sT+TFDYp3TBT9eKmRUGPDz0ZufxrEImH/y43HRa14NXH4lVhNGz3RXayDzaVtJ9R1TbecQgsBrWaDgFMc4Q56RY2vmuLPKgJ8GSNrccCM4rfe7017K9VMGiNb8tN6nBOidxmu9brdbvfnNb8Y73/lOGWFzU1tlWuuO8AtnofhNb3oTXvKSl0ibmc0Q3Sl3MFkjRdbq1HSY2yGQubxBt8OjYOjyeXRgWSNGLXiag0RfX3aiAsSNCsG4B3DW+H1/iE+88W14PMP14Zq4hJY+rQI5FcKnh6B0ueq7UeDpgtXkco8U/HTKTE5aB/jM+BrrgIGkvaYWaKY/hOoiqa2p9ZnSOcd5jCOYif6Yc9ElLgRGQ4x9D2GnJTSYtdFQSLZhmuCWW29Bq93G7Mw02mmD3mIIxwXSrBRbTHFgk6aFUX2mhJXU85gW88NzsqCWwDddY+0G81jVLprOgXO18c5m2mt8VgyPUsCPUR/HRm29j7uciyo2ZV189L0Ag/kZHA5KTF/9BFx23bXAZVeiFzQQV3TOIYXFQ9ymWAXQH2doxYEIwzJKJhE852gg34pe2nxfFGJmrhgx2exQvdBJbx/FJm2aasCk23GbpNumvSQ5M+p7z3veIxGfprmaxrrNDm6EFJUPfehDeMITnlB7YiogSSpaVRINMsrTMRNFaY3uFCSV2qJptoayWtfj3wmUOk6n6+n78IRkQ3C4soqUR7vIMaCB0Rfuwv956Wtx+bFFNFaPohONRVWC3CKPc4ZjH+EwQEMslSk5S6757uNsHAFV1JPsSrLVDeUWsb6MqQ5imxlsboj4gblw+Hfx+eDrJhXYoG4Q+OQ1i0Bsgog0E5+86CqMPA/jRoovHL4fJ3vr2LdnLw5MzyHtZ2h3x+iQRsOGBrMHn3QN9o7J5csQjDOpCwqvj2rOEu3ZSTnDrJJHPc0hJ+3GLukiZ5fnZwQLWA+nwjl3Oi7M3LtpClKQwGB/RAvRuIUHRiNkF16A/Gseh8e/7heBJ16NstGGV1F9vRRwyxjlcaJFOJOFiSStFa25hkVvW44ZgY/XuJbItP7vUtvcbFLPUTcgY0eXeKOUO25Ls9itymi6DY/ubS996UvxO7/zO8YvlycV0d+KFri8Oq7EyI/gd8UVV9TmQ1qYdLu6Cn6uKov6e7iFTY38tK6ng8py4vCEJReInr0TBVFDNCUw5sBgBAxIe8mxGpeYWVzGF173VgT/+DHsWz6COb+PgZzsQJXwyw2R9GIZdqfMotEb3n2cjSOw6bYjJTvTzSUIsrZHwQNGJxJCWfATkJNaLhshkYCgyxOTaJCAqQxPFcDV1+zA98j3sR5GWC5yHF1bETWYmdYULpnfi/nMQ7m4Ir7AQnT2eOvMUXocc8vgi3ipAT8paVmthBoA7cG0flkbJGcHAAWbz4Gkg2TwMasElY+4oOqK9H+FJM76qFAsM34XTSxlwMqeOfSeegW+6k2/JOCH1Hjjqj6Ay+DQiMwta6kMnjSNLM5oTd8NfHRdLYfpei7dhf9W8NNJMzcT3dG3dzAYSOT3u7/7u5vMVLZSbOFrnMT427/9WyExE1V1wsMdRtZxE+6Ygp+CGHN05QpORoza1SFya0t7Evy0wC3vy5PQyyQNGizT2IguXx7mKh+99/0P3Pqb/x2POXIY+4oeRkEhrfoyoLpEiGSUCvs+EODbjfzOBvBpMFRf/9J8tOmqdIEJYgYENc2VyNCJ/KgMI+CoRFkLcGpWZP9gOYEbn1JqQvAxKD2EU1NYHHZx15EH0M8zHNi3D3uabYS9EWZyD012f0WmnjVk88x8Nj5KBDTm1sk4431ePyzmbj60lmSgQem5AH6M8IyroYeoNEbipkkIjEogTXyUoxJ+kGLgpbi/laD/9U/AU3/leuBxT67Bj59J7S00kHLBT6lsekC4jALaVmwODaZc2pwbGSpGsVxH8NR6ob43wXDH8TbW/H72Z38W733ve00YOhH5ud8cN85pjQ9/+MN47GMfu6m97EZwegDcCFIHlCf19jVq1HSZ6yq3kDvPD6XIz4O3iQck3gtjuTCOLa1KThMVFeYoYvmpT+GTN/wK9nzyMzg46sKLR/QzEiYD3RKTsolRNkJiWE5n69p/1L9vTfyt0UBBz0512Nqe6fBy1teDL4ouJhWWpoi1JpCIT/15DRpuHN+J4pukqaAkmw8/TmQs7sRgHfcuHcfqcIjOTAcH2QkeFZgalegMc5nmQM40OMMwMOZHUVaISKpGfFuCn9sNcsHxHIn8NgQ/TC1chgKk+wuMC6DVCJAN+HljVOk0vuAXGH/b1+KpN7wJuPgKgPQW+1Aur5a8eH3rNb6dTweXdSWt6hsZyxNFITQ6N311gVUl7rVkp4DJnwy8dvTtJfj93M/9HN7//vfXaa/uLH+6aS//TSIzdf7I89PpDvcK5o65NT/dGS5DEHOnPeTObwFX014lQWvkp3cHTXs3qA1cm6BVCHn1wW4XsR+j2Rtjhh2+3hLuevd7MHjvB3Fw6STaaYHAq9AfGGpZHDWkfU5fX5rV7D7OjSMg2FADnlPfE3+PjSdTYAE/pr+Or8upwK8GWzsaGSBCRmoLKTRphAe6K7hj8RjWQmB6roOFRhszObC3X6EhADiSCHDksURETUkqFG+An5vFTkZ+W2W454qykBxDkawykvVZYDQYGeg2Ux/FkNXOEH5zDv8elghf8Cxc9dpfAC54HJBSUnhzvV+xQyltvJ6VlqKBkhtsEfy05KXryhVeljX4uevp2cpreFJQRbfL9zzlbO/P//zPg3QXbUy44KdhqxYYL7zwQvzjP/6jzOry4db0tDPLD6GcHJcvqIDmApib/2uHRvN+bl8BVkNat8sjw01eJbSFVQ9I/Agz3QxBdw1RCxh8+H/h9uvehpk77sJsOcZUDAys7BeVfjlqs2tkdHZBT665LVBBOH6M5LS2Z4FPpLAsqdnI2wuLbNNcqNb76otFANVEhaYOaBoUvLpDassNM/jjAh6tNJMQx8shbl9fxJFugQsuaGEKEfbnAaZHFZJhDm+coeSEB+lTZSbNgcmPMEn9cTu8sqwJsM4hWTWT9vKR+yVGdjqDg1MpRZkzYExCdGMWd7RjLLz0+3HBj/8IsP9ylGFT1nOvX7ccZu5nft3R1evfDXy02anruVQXrfnr4IS7jPYW9Cx21+P3vWPDgyTnV7ziFfiDP/iD+ipwwc+9NPgBKE7AyI8/ibiad2uKOxl2usREbpe/TwKi7rDL+9Nw2QVHBWfdJ5nY8H2sjUeopqel+LyHFdreGjAdAJ+/FYff8k4M//6jmDpxDPuoMsHZS/H1DTEc5kictv7ZhYFH57trdCRYZA9BDRyM7IRjazQAZTBeaoIEMkZ+ZvKD3dua3yUTbxtAJ5vUlNe+mZ5v7PhyHphpa9ynLl9FGzFUaYB7Rqu4c3VdJNjT1MN82MR8GWF6UCIdFogKEni5d2NuxUQ+zv5vxXtUADwfwG9g53Kb/Jy2Jd+rAoySaXzxwBwue91PofmcbwNmLkLfS+prWoMUjQTdRpQCnBuZyX1gsmFlj6NbNnMbIZqN6vfovqcLgvy7Ys1WV5d35MiRioRlKrrojuibKsLq63yTQ4cO4R/+4R+wf/9+KW7yNZfgrJGaorWmrXJHyfNtaTBcb9K+jusoCGpouwk86dERkFtUIZqZQV4UmKkC45EajYDjR9B7///A4T/8U7T/7TYcjCMg64lsj5d46A0qNCXtfXQCz7nwqaVXoWmjs0MKHnUrSqJA0wWuLygxweHkxwbYuWmvRnoKgG7aVPLC8IF+mSHxQzQow5RVMt2RlTl6aYB+O8S/HF2CnwBTnRCzfoq5oYfOEGiNIUSpwlKlNPYz8ZPLId38oeq0WyO/c6Tu54ptMeXt2wmNDqNTihT4AdZKH8tpB4uXXYivvv4VCJ7+VPTjefSrSK5TLWupkLELgPw7U9TJspZGhSpsMFlK43fGa19HYjVA0iBLy2GT47TEMGLFjsIGR48era677jq8613vegi9RXfEZVazy0snt4svvrjesCspw3+zvby5NmdOAO6M29XhDvKA6cAyQ9RJwxG9S7jDzbpf9AigSXVETbhWExGJq7xaOImNATDuA//6r/in17wRV975IBaWllHydb+An/joDUo0zgkfhXMBhs7iPlgg2GoP6lkcG+1pE0OAjRGdE/lpw0P+JvxnQ9vSSGvyHlf4Fca8EZYVUg7iM/KzUQ6lsPqRh147xC3HVnGcdgkt4JLOPJrdAq1uhraQhJlJ5GYsjPso3dxK0mIy3cgg2fSYEDc4myTnzdGqud3wGBH8JPIDMON7WOtXaJKZN3sAn1xfw8Jzvw2XvuW1GLRSFOkCRpVZmNc+r1+3MekyOghgBD996AQXl9FO8FaZpDsZpmCpNzIuP6n1p387JfgdPny4uvbaa/F7v/d7tXqLnjRus0N3+LLLLpNuLxsf6vSmqalGeZODxrozBLlJPo+SqInobIa4A8pab+R7byVzzTEjv6zEqCYUsUMPnjiTk9MyArIBsHQM99z4Wxi/7//BpV0OVS/LuE1CRyk2it0z4Cxe/4/at96mE6rHYwOwlDVsUt46qpPIz3R29TxTnp/71dappt2w9Pg90l3MZINXcOxR7ovyJGeFHs8rXo7VEDiSFVjOgCkPuHh6BnvLBNVaF0HAyY/cGKMTizkVYhkEhF1Dv94Mu2rrKTW/sxj5yY3FHlaSlGVPeUx8YGhrfm26tI2BTtLBUT/EPTMdXPkTL8bsS16A4fQUsqAjjRAC2FZ8XO368qdS4DQiVBobf9eoUSM6XY+/K/gRP/i7W/fnusQNDcDcJgqXJw1mu4d3zz33VK9+9avxwQ9+sB5tmwQ9d8qDjQ4al5PsTBR3P5weAAWx+mS0764sbiVBuum1pr0EP7dOoHU+PQBaQxRgLEohZCYcik7SDQ0dKcWQj8V4fQT87d/j5lf+Mh6zuAJ0F5FWQyniWrGJRy3unBMffKvimINabh2NpGaT1jrOLE6Up4BYn3dWNMH9nG7jQd6GNWCvwki07IS9grCoEJP+WQGDskA0PYXjxRh3dIfoA9ifBtjfnoM/GCHOxojE1c2UTwigPCeN0qDu/QSbwJnvPZs8Px6LSd/eeuLDgl+z8jDkLO70Am6lJ87XPw1X//xPA0+8AsPZWQxLzgabUoSKEruTWPVNbGLyS8tZXIfrqlT9JGZo4OM6uykAKmgy2pzMNIkbBL8d016C38te9jL8xV/8RS1qoDusIEh+joarpLhQ5p5jbty4psQKWBr6Tgob8MPqGIsaEGtjRT+Mqjq4BUy35qddZO6fHCQaVvu+eLPGcQKf/D6e8BK7mwkQ8HS9627c96YbkX3sJsyuncR0wZR4KLpjssju4+wdgdMEv40dNNMb8rBp7aYLZmKaQxolzmNyrlbER5niBhVY9iNxmfPfSWbmwH0/Ei5h16uwlGc4WlZgLNEKgD3tDprjDGlJeQDTOOEMKxVhmO5yYkxc4OpZE7sj5wj4GUEDs0+y76YBLseD0R+BOfECjKMUD8DD4ZkpPPbHXowLf+gHUU7PYthsYyTafH49lKBTFpNgpFQ2xQyX/8dllcs7WbvTJqlmjG6zlPutJbat3o/L7gh+d999d/WTP/mT+OhHPyqA4tb3dLzMBb8nPelJkvYS/DREnezeKphxh7Rp4ranNZrTEFWB083j9TU9SG7zZaNbZHxXTb3FeDtUXiAnom/Br/BHCKjp9eGP4aa3vQMX3vcADowHKIZdpEZLcfdxNo/AaYIf72eTvDm5OVtW8WYA3Fi4Br8JNRXBTtHYpI6dqXONfXZ/DQgw8osYBdJshw00ijO1m3gwG+Ke0VgiwNkQ2J+kaNIQyQ+sM5zx6w2sPPuGjYKNAh/CgTl7B998bvP+7F4r+LlJOq1Bx51p/Ouoi9a3fBO+5mU/jfDqpwKteYwoGcJBAyGeW5Udp3Or34l77fK99JqWyNvaTOr6+nOS2TGJH26wpUdQByC0y3vKbu/nP//56sUvfjE++9nP1jplk5GfFiH5+rOe9SzpDJM8yNddgNMP5kZobqtZEZ7o7u6o1vY0tNX318hQ7kyBETxUhDcHthQ9sLygTA71vWhq5EnqQmNq9uKS6RTxsA+cOIFPvf46dD78cexfPIEYYwN+Oll/9s7BR/c7bwd+9qi4FJiN89KJA7fp1GuE59socevFPGMnyUkC61/BiEeU8ZnGsnRMEPTIKqBSSYQVlDieDfFgUUqf9yAxkd3iiLPiHgJrVk7ZtJCpr02BN6kabApFz97XT6DPbORHoJdJlboGyP3yMUaJXmcan5tr4vIf/2Hs/5EXo5jfj6C5R5pD1MnkwVKgUdk597rX61g7swqKGlzxd50LVkqLdmtdeXttdLplMSU5T1Lq5ObmeRIZbvfwPv7xj1c/+IM/iPvuu68uGCt/Rj6+FRfQnz/8wz+MG2+8UcDPzb1dwGJXRz0+FN3l7hJF0g1yW+HujulYnL7m0mR44CYJi5w/ZMl6WAwxGI2Qc86yoF4Ei+Bsa5RodxposIJdDjH4ZJVzGwAAIABJREFU4z/DyRv+Oxqf/xxmkgriucoC9S7V5exdgfZi2+4r2IoA7e7s5qT2oR9D7pETUZ/bRGFkow85n2wqyIhIDJAoBxj6SAtSuirkYYRRGuF4McLJ/kjS2zbVjuIQzTBCmJu0l+T5iFEQlaDdtPccivwE/JzIbzP4cUcpBgeszM7A+85vwp6XvAh4xtPQbcyi5THzUx9OcwQn2RwKQKrMxOtXhY4nvymlsyjzg3/X9XQyZCsGifYC+NONGolNXH5H0/IPfehD1Qtf+EIsLy/XYOZOWCjoEbiI4BRBeMMb3iDg55IQ9Y250+ywKPhpaszXt2qFuwBH0FQpfL0b6F3CBT+tA7C769NIJR9ibTyU9CSqAhlzC31TSKXy7lQnBrwB8MCDOPyfX4XBhz+KS1oR8uVlxJaeMGnW7Fpams4gaQ3Wsvksd+nOHlKdgXc+w+A3uccPaXhYIdSN9NTUwTjhwCgwpAvcqESQ0WOWmoMxMqpCkwuHCnd2B2gQ/CIfnThBqwCSvERC8JOw1aQWIhFvI8ov183WbVjomNxDt719aC3dbis5zyjXnPOk6/BoBBgHIYbNJo7tmcaVL/+/gGu+A8P5BYxb8/CGCTqpJ57vfmA0ATR604amXrtbUdk03dXvh3jB65/LquqTpsfK/9VsUa9/bbAqhUaDMd22dpC3jfze9ra3iZgpwY8AwzcnOk8qoPI1frh3vOMdYKRInw5VfObOuKjsRnDaNOEOuGmvhrDcBndyshWudxLd7iQBWkCTtx4Z7x1jsRygJ6NGHpLSRzryjHBpHCFKAviNCjj+IPCRm/CJG34Nnc/fhYtKoClmK0PkVOkIKxE/oHgHzc61JkixR+qd8WSR08KKogo5ejdqPAOI+JXbpNQSJ+goCiq1wb2a+VRGQ1AaAp6HfhRhrdXBF06eEIn3Q40Il8YdxOs9xGWGVhhL3lyAxt0GIExtjbVKwwMUaNoh9d+pKsDIlJEbPwPPdUOz0UxG19x+C4x0R6SKdEKMUKG7XqAFH3HQwrgKsRhHWLn0AjzxJ34IuObbxJ6ym7QRduaFIiYmRZS7slMCCn6uWLFmkfLZrUePO6amAEnwY9DEbWi3WJukKoigWOD2DAiIGmy5fQK+fkpVl5e//OXVb/3Wb21KUxWwFPCUj8P8+e1vfzue/exni7SVkhNdIiOX1QjOPYW5TW2Fb0eCVIc2/XCax3M7Gvm5tULepTAw+mrH/SH6nulepIWPqZEvd+uk2YTXpogfFTmGwGdvxd3v+j10//zvcOFqD51yBK/si7GylxifV84xJjmlr6ShjMLza/CjyR8zBTnZFPx2AfArh1bn0Dv1whiLzQ5OVhVOrC+JWO5BAJfOLiAtC4xWV6QeSAVoghTv1TX4yTif9fjYIRQ8FfiJDp9zPm6QpjfAr54qeQjOEoBNL2fE/YsSBEixNiiw7sfoX7Afl734+Wg8+5uAKy/HihegCBpotOcQxaQd1WYBsg8EPa3BKejpTwUjFRw9VdqrkaSuRyzayhRtp7T3lKou3/It31JRqEB5NgQu/nsr7XuqNxMo6c+rDQ/dSQVAd7hZQVQReXK4WYUQlCSt7WweGC2g6jY0atRlBUwpVd4dYIwCq0mBUWBY9knuoz30EOYeguk21taWMfJH2NM2Pq34n3+Jf73hHbh4rY/26jLCqif1QVDlmUPcvKNl5k4aCl2Bd3t2klkcN5wtcYhQ28Fd8DuHIOkrtytjP8RqkMJvd7DaXcXhrC81sv1T9ARpAmtd7BnyZqxWqTw/LfFFJovYEKFvxjb7rPzobRBQqCr2b+qzO7ktKddYMrOJcs3DRIgVgiQA8gIUrMmiCOthjJNRjMaVj8eB//CNaL3ge4FDB4FmA6vjAmWYIkrbCL0QnBY14EYrTzNHqzS2SfDTGpyr4q7XuWKINkv0mtco0B1pc9fhcsod1uzTzTS53qQN7qaA7Ou+7uuqz3zmM7Uig/5RAYsfQnX16PD27ne/W9zb+LoKG2hnx21X89/uhAa36+bq+j6TrW6+7tYPdT3N/932tYy2sWcRAL0GxKw6hI8EPlL6lReeGCVXaYgeBvC6K5gOImBxDXf+7C9icNMncWjQQ3PcQ8XTNqzEe0BMW3LItAjBz5xQtirkmaK4jE/x1d2GyVcObc6xdyroaUEjnti4Fy5lfdxZjLEMoNkCLp6ZxdzSCNPjCrHcKHmLZRJMg3BjDEQ16NOqAW4BgJsnNDY37tQYajKFF+BzWDc8x6MkQjkGTlQFlmZnEDzpCjzmec9B/N3PAfYdANKmqDznnI2KU4yzEgVFQWh2Vozg+Sald4Mc9/rfju6mQKbLuvih171iCIHQBVZ9L2KTYoaW0lyajDtON3n6eDfddFN122234dixY9Lxvf3223HixAn5fWlpqR55Y1T2ohe9SIyOCH5aZNQ0VA6qTW11vm/yzbYLi3U9l+Q8ua4rdliH0hXQCCJ4cYAxi3cIpBZBefqQ1eoCWFtewTgC4vkWMOxieNsdWP2XT+F/3fB2XL4+wJPHGeaGPXglPUfGopakxgusVZOxb04Wc/aJxu0WXbJz7Lrc3Z2vwBFgxY4OFfRpS8IUeTvFneM1fK6foxsAF8zFuDhLsDCCKEKH4u+boajoB0KtzK1untuEgdtEf/UEjLOaC3jyb2eMrQ5uLAiu58CepIEq9/EA56Cf/mRc8PxrEF7zrcBjLzOpEOtBtGMTwreHXn+I8XofaZJglI+MMyKHDcJwkwub+xVoRjhJhdGIjdf+dimxixvcjssP1tE2nRRx35Pb3tG0fG1trSI6aj7NhRcXFwX8jh8/jltuuUV+J1P6W7/1W/HjP/7joo7KIiM/iHJ4NCLjdtwZ3ckDoMIGk3VCojbzeh1v2wr8VOW5bmmTUkAv1yRE2WIvLpB0lHwrn9JWRKkIOLG6jnV/jDv+/d/wdx/4AD71J3+O7MQSXpBO45vjBIeyMVpFBp+zwNRpswBI/qymtjr7SPgTbwM7/kMyLNPj3cej8whIz83eHPM4wUojxBEvx93DIVaHwGVTCRbKEPvKEB3OD1MOv8xQ0iaSUxSFDO3Zg+dW5yaO5wT41SnsBFZOAp9z3960QXmdGY4fIghbWOoPsNyZxv4XPQ/T/+mHgKdciWWEiNFGiAiJTXcYsa6vd5H1Bmg2GxhmZAKayM+d7Z2kpWgzxLWfdctiKmywqaZvWe1chxjFn5opupw/gqZGgJN4s6Np+fr6eqUhpdJZCGhqRM6fR44ckTcn6LHRwQe7w0pT0Tqc8nK2EijQMNb9ENrp0caGK3HvgiPX3UrYgOsRlMI0gteM4Mt/xmw6GLNbEWCU5bh38Rj+6d8+jf/7d96Ff/3Q32IqA67yA+wtC7yoM42rKuBg5aE5GsDLR6YeYgJHATr+TrUYdukMbeGhzPhH56W/+6nFJpgASK9zJg1xA8NGA4ezAe7uDzCKgWYS4AI/xd4ywOwgQ5ozVixAAja7vhuVuE2zFQ89uA5f0Z6KVo7NnJeTwOdGeZPULbE0pq/uzB4s9cc4WXpofe3X4IKfeCHwnGditG8PFhEjRZOlcLHxlATTJ5Wtj2Gvi0YjRUbzcOtep+DnDiMIxlp5KfXflevWChRoFqfgJ/Q0+vNYEzX32tfpMx1/VfzYStiA651ytndxcbHiTvMNiaCqia+ERO4UozxlSjP64nIEPwIjIzlFefXe2A7EXDqLght/KmjyPbhtzdndlNolQW5IaNFUJUQQhwgaIQIxxCtlMN2jMWsV4La77sYbfvUt+OCH/hJYXZLzLBxmOOR7mC8rfG+7gavDGE/0EswNh4hGXQRyQprOL1NmnpKGAU9nK3PLlEKzqnjsNjwenSjIuq8U/a1IBickSupLRuiGIVZaEf5ldRl+A9jTSLAfMS4YlOiMMnAChErQBvwmH9tHgG4tT05Bx39aZ3XrKQ2b2srQSl2+Me/Fd6BpUc9v4ItFBf+yS/CEH/p+4IXfA1y4F8fod5wsyElO2ldM+hc/b0Ab5CG6gzUjLFsSrMyEh/J4eQ271y7fTyM/4sUk+ClrhLihvGLBWTuXrXJ2buSnwKcUOJcGo387JfhRyVmpJzp0rLk735yoOvkgUBIQCYRcV0nROtSsnB4FVfdDaOSn3R9Fee3M8P3cndc7gWr86x2B65HUHJA71EhQsYaCUoimjAZP3PMAPvXpW/Dy17wOR1ZXsLZG4LPzSlWFTl5iTwU8CcB/aCf4hqCDi8c5pkY9hHSFY7TX9rGSGws/NjaiwkPCOiC/bJuGnFax+tEJDf+//9QCNrz+rSAro6uAJ0sVIfcirCYhjrY9fH5pGd0SuGQuwhVhB83VPpLRGK0gRkUTdBmBs2Idcl4ZdVdqAk6W+lzwE4AojWgWOaisvcnb21iS+xMxg2Fpxu4jR96Ja4gT9Ef/H3vvAa3XWZ4LPrv+5VQ1S7JccS80m2YwxYAhECABDIRAIBkIKZAypK6VAEnIJZkwyZ1kksCFS7gkuXS4dIceAlyCwQkEY5qLLBfJlnQknfK33eY+797P0avNf2Qys2aZFeloaZ3y772/b3/l+Z63l8g3n4qvHjmMM575JJz78pcBp+/CkThBZ/tpQNI1fSFvJesrR/TZZu3iDCNMMMknSMMOyqzOzi7VlcBPrE57WMlMJekJH7wFmH9ri8w+makYoyRJZpcSI/Sir8gVSdpGXwHFXmVgkXOiaKX0eJ6JqWOy3CoZqZDaW2N9rj7J97IM+zb0fP9iHCD+Z+k5A7rJZN26rJck+NEFhTPbSanvKzEeruJLn/s8/u4tb8MHP/hRFEkXK4xRIsmnRybRKptYtuf5CjiF8cq9EE9f3IWLswo7hgP0ijEwWcMSLbk9F/9YhOiz+pslSz1J9/7Do9u9vCBBTxESpj+j87upRwgVMQZRhKXZGHeHGW4frVnxrDNS4Pz5TVgclRivHkHX0nDU6a8IY4pFFp2sAeToWpOngYRlgp8BQUBDXA1+/KKEYv/D2m9VSSG4dC04IIpxsIpwV2cekwvPw/kvuQbzz3oaMLeASREiTeYxyRnbGyKIG62kJWzIEaaMgCmQVwW6FIqLOmsyv2SFFTh5BuetsNr/Ak2JxiI3cn9RXgFeJ3wQOZL+T4ywjSmeRU6byiDLssqHjagBAY5MxesW1sZz2ltmxN7UYU9t/aCIUU5Dd/kIKSmCXpbGFkaTyK/Qt8XlYg7IWYbxaAW7b/4u/uEjH8L/eM978O1v3tRUWKgzvVg92A61FyUwpmGjsIW6iU6pAJ4UpXj83CZcOJxg83iA1NxeCiyjsILOjNBkTVOBH2ubnvw6sUdA4MeVoJRQJglUhLHILMHjKEI238Oecg3fOzIyGDtnoYMzGUtxZBVJyFVc1sBn0UM10NRg5cXiOiN1G/yiBvyYlZr/LSdho6axnAMEv7yGTxN/6agchBghwP60iz0LW3Hxi34SW3/2ucDZu4CIWX4TYC1AtjzChGGtKWPlKdrm6DDkrxcj71DOAjqo1U1SX3m/O7865KzspUMPkLLoSiSWqKz7lBRBzxSQ+szw64bQZm8SDI9bt7ekwN4oJb2SkZ2hO4tAyLNAvgDl83aYiuitN2roBXk/75NFV20Kxfm7z/Ev65HuEzX2ugR2nOFod965Dx94/7vw1je/Ed/65rcx0yW1T3BkNauzkgdxbcGwIjjEPx6FpOlMXVRhcwFcAeBHF7fh8gI4dTTEbDVBkU9QpjXzY6GbsAzQY5YP6kgaUeXE3v4n9tu38+HV4mcjdloob4iCvn1xB0d6Ee4ux9izVoByyNlBiLM3bUXJSoMGfjVzpL65Nk40NbRNJ1gftFZ1rvExNZCr6jq7/HQd/JqUXMrSUu+z2t0lDGIEaQcreYG1KMDSps3Aw6/EJT//UuBxlzODA/IyRFylwJEC5drE4pjLJLKM10WZIY1CJP0URbcOLaErmAUbNBiiKC3hhv7OfdsuXSkpkHtcFl3p/73hg5hBvPEGUpExPkNRJWKeYoQEv+PW7a2ap3hHZT6EnaFeT7RU0Rj6XUYNgaJHXaWrVickTgs0JbZKLtcW8sHNiuggAFMPKOuzxGdToGYFrv34Z/DmN78Zn/r4RywWt9eNsLqa2YLodBmLmWBA93Xa6LnEmGGSy49OfJa5N8B8VeFCAA9PU1zZ7eOBaYId4zGClWXQAb5O7lhbOMgWmanXsvWeJH8nNvo1YGeiHct/NP6fXC8GZAQxRk6YFbiDbLaPm8er2LOWoWOxwH1sQok+KsRBWK+pvERYNJmhLemCB786zbysugI/Y0lt5mfrtHbDiUImICAzTDHsdnAgn2DY7yI/91xc+HOvQPcpTwZOmUdWZKjiFFEQG+tj380RJ4pQsPIicxRGAdKZLqpOU+SDma5ZRL75Uly/XOBEfgR+3oYg3R9xwKeq9yIxPxP46VneYCLw4/3+S+TpuCmtBH5tJibmRyRnZ7w1xfvkte9jZ5TSyhsnZNFpFy33Hfbgx8FiO7I2834qN8k29+7di/e///342LWfMPBLSc0nA1T0NifoMUwtBIZjptFiDQATTOwkjqIQOZXMxgm5uBKkyHHhbA8/+dDLcNXmTYhuuAEzN+/GhbMLyI8cMX0MFzbVzxbVQUud/T/h9/4JPgBcDdr4NIwxgUF9WDbOALV7CKOFGCGRdHG4l+KeIsNdq2uWEPViFkcnK4q5DkNLhMpws4juWo0orEGumd/G4Ee9nxnnGtcsgh91fHGaIpsUWEWI1dku7kaJ9LQd2Py4x+G0X3klcM65tbtONkHY6xozPby8UgM4I0DYE1qyCc5JjHSmhyCpI55IAJRYm/0k+BEzpjE/JShYf5+G3YpsyY9XekO50in0VtEeIlW6T6JvWxf4AzM/oaoaJvjxJfi/HW7m/Xm8o6KeIeYnlqiBaN/nd448wKUvtNOU6cNXV61GML/uuOMOfPCDH7T/119/PZaWjiBMZuoJKEYIq0k9EXRC5mQ1AoN93rhAE74yMNMG/xgjjmZx2aWX4seeeAVe9qNPwNZuhL1veCNu+fv34cIowWzO3GxNSBvtybawG7G3SW11giPACfz6soNS/0WEy2tWxoOSVtfGNcQY4BgoGCXRmcVKv4dvFwPsWz5iiRDoUDKbhhatxCS8dSboGlZNBLYRNujbEPzM2GFGj3o6KPbSQ4HVODvdHgZZiSVmbtk0h5W5Hk5/2GXY8cIXAFc9EfnMIuIh+WlgqYzGQYV78hWzovbGQL+MLFOSJX7tpEj7PUSM+9T+akzS7ZRWfmHIm8P7AHrJz4u9XrwVAVL0V3uxES+UBFnYpefeq84vz/N1g4c3TuhFxOxkaODv6pAyMoviCgh9Zgf9TWAmY4dHabUhC6/vB8H3xhtvtNT5n/70p/Gtb33Lok1MWqeugcG4dv7mpjyuszvXB3IUA5NxE4NrmMjTqlYcR0mM/uw8nvrUZ+Jnf/YluPzyizCbrQIrh5B/9Frc/NZ3YOaWPZhfXkM/zxBWBEDvSlCXKfx/K/6edJX5j4CZAj+uOqpRcmNdSohKX1DKF/wbIyTCiq4tMZbjCHfNRBYltHTgEBZYiyIJMNvpoJtXSPISqUUv0ZBQ+wGS1dVW4cYTptH5habOYZtknkfXp8TucQHMdmawklXYTzKxcwuGu7bhomc8GfM//zJgfjOWgw5mhzTPhEAaYhCXOERXlsnYDHwEv7RgbkygiCMrFZtGzFPdJPqw5B91YgPtYenkNMtybfMOyrqGnxFoZexsG2CpJpOhxOMRf27f5/GGbbUTIPtVFywtLVXe/UQPl86t7ecn5aQHON9Z3uertxG8qOjk9aS9RPiDBw+uh8gp6wL7wBeUgpKi7U033WSJFBhix5hj3su25NcTM3NuktrfxqOhJS41QYSmeebgo1MTfw8DRGGdscASHQB49GMeg+c85xq89CX/G4bZGMl8H13qXpaXgYPLlvnln/74/8SZqys4jRg7WrHEjXEvwKSsMBoDM90OwvHEAFBfzfKckqLt+90VeM99Xbf1PwIE3XfvIOFWHKiZY5e5RbOuRKGWHTkMMIpDDKMIKwixe7iGVQBnzHVx5sw84uU1pIMRemlsMcA0243o81cyQ0wTb25BHSECpswqCL0N62QKwbg2cJCMdosEw7xAt3MK9oYR9mydxWUvexF6P/1sM+SNZjabU3aYFfYc+sYwXDTud5FEiSVwrcu71vSuLEqMswkm4wlKZqlmlEojvnLvK+28pEXv4uYzPukeSYU+wsPPp/cCkUuLd6fhz6onJDCUIZY4Qclxoy8DP3XEy9RKOe+NE3qIDzQWo+Mz+HLt2F6CH0GPX8rUqpcgKLJzBEv+5zP27dtn1eHe85734DOf+Yy9GGOMvSMj7zdQoyK28S/i7xoExfMpZTbFcAOaIMD27dvxrGc9Cy94wQtwwQXnYdMmJm4sUEY9E43TfIJwXAJf+RoO/O3fYe+1H8HCwXuwOcjM030woR6RzLGDtcEYc0yXzYDwhvoL/ARs9t1aPwl+9x1I/XC2PIwTLCU9LAXAgeEyxhWwIwbO2rwF3UmOweEjmEnoCFMaUBFAGWZm6eab5RSFZJMlSiZLoMhN4GOWqiaJ9Gwyi3EWYxkpjmzajIWrH4PtjN19xP2xMqFuLl0vrS73kbZ6yntkeNFWEV2ePLXrdGjf8Zpp4W18Bp/vY3vVD/npte8ToOo6Eib22WMQ2yWTPG7dXoKfAEx+enyITx0tSisfQA6ATNreyjsN/CQSyxBC6ws7xcwxBDy2wwG4/fbb8alPfcrqB3/5y1+21UofHY/cbEtWZ1FmxSN7UVmg6Kk3r7vyyivx8pe/HI961KMsXG9ubgZZOURlisJObc4YDpFQnCYD/OIXsPu/vQV7P/dZ7BgMcfbcLFaXVk0X0+v1MRgOLORHB+Mx2TNMz+gSI/j990NSuvCHExJOnF6NI4rAnSYf4DL2jAcWH3zqYoqFmT6CI6tYGJboUXZukqEa4WP6+cbbwMItm8JD9A3Uf5K43OLe57G/AO4IY2y64uE47xdfBjz+SsvUu0pRk3kr41p6Enh4/ZxYltfDycBAUNL+5f4mAJFwqEaPF2vlN0wi4iM8+Aw+u403Xh8ovZ5sCN7jQzihbPAyhkhCPS74HTx4cB38+CB2zJuXp1lY+DlZHF9EgCSAnJbVhZ0mWFL+5s8Ue5WChr+zGtxb3vIWfOMb37CVr6gRucjoWv3e1hdKJ+ATsAoUOahnnnkmXvziF+PHf/zHDVA5QQS/Q0eWsPmURYR0M6DNd5KjGE0sYBv5ELjtZuBLX8CX/+t/RfW1G3Bpfw49Jk8djdElT2Qc8nhYn7jO/0rbV4WsN66vcOJs9JNv+v0jkFk94Aig6qYCDk0GuLWqLCX+4hxwvy3bMLN3BfNZXQmO0kMeFKbbyxtXg2BSM0KLM6+TGDWWvgjjILbkpHfQ0fqi83DZi1+I6HnPAeZmMR4OkCUpxpMcUZx8H/hxj/C/ByHhgzcyKB8AcUOubPzbtC9iAPeo8oDyeqmy2nU62uDH+2T9VSIVT7amZXX5d4m9nvmJhgpRPfVlxxTbK/CzMW+Cm70jswZBHadYy3vPOecc0+O99rWvxQ033IBvf/vbphck0PFa71zdDlOR0pQvx36qWJKSIpBZklXu2rULT33qU/Hc5z4XF154oTFOAjD7yYmYXZhFp1dng4loOJGGmiuoGqFc2otweQl73/1e7H77ezF3yx24H5W/o4HlcOsmqTlCe8dTeeFL7FU2DVntTvoGnoTB9T3R1IaZ5CW6zJXXS3HrZA03ZbVj/Rlb+zh1GGHTGOgVJcKyQFZlyKMCk5TOCgHCUVXnnGyS7rJQYY2LKdaiFHsImBedh7NfeA3mnvssYNcuIO4gm1QYjnMr+8qQOu5v7jkxuI3S0snAQNCS2Kv9qiCGaeDHPacgBgGeQMx6m6YGtu24XomvAk25wGkMeY8CINori/1apgS3wZfF9nqnQVFfGTz4XeKuANAPAJ/rfQAVjqIX4/NUGInARuDjNQRBJkZ9+9vfbhlipMfzQKeT4RiJsckbJsuS2ldhdb7L1q1bcc011xjTo6jLNpUwgWI0k7FygvbefRcWty1aCtQ0J+LRRFzrTI7kI5TjI9hSjoHv3Yy9f/dO3PaeD2HngWWcWoUoJmvmLkOxV+Dnga85jK3r5mqj3IAuk+5JGDixR8AKJKU04JWWNZyW1JVOgnuqDHeMCkuGcP5MD/NFiIUqQJcAmDMXYI6sY55aViVO+SQtjI2Zzbk+gy6WO13s2zSPs579NCy+7EXABedgle4q3Xn0ggQrR4aIKTdXtbTnDReyrnrVkaS7jSy63Lttbw7NsLcEexWVRFjhjSRN7Wu2KbyR3t8bUyRieyOI3kUS6obgR1eXdmCwZ14CRq9kVMekWxP4SWTWtQpVkaWXzIsxuvz9D/7gDwz8vE7PKy3Zhn7XBKgdib+8hkYOoTudoJ/97GdbdbkHP/jBBni81ovA7BszVLMPO3buwMpg2fyhokmAMEgRdboYoMRKNEGaVpjNB+iNRsBXv4Z73v4eHPz4Z7BlaQWbshz5ZNWMIEeNHUdTs63HYbqRPxYEla/jpKf0iQqBNfjVrC1nfS2uw6SDLO3iztEAtxWZOS13uzG2xik2FwEWxwXSPEcZVwij0lJjyf3F9HwFMIm6GPfmsDQ3i62PfzQ2P+vpwKMfjnG3gyVah5MZdKqO5enrWBhInZTYA4hYoAc/r//Tz9LpC7S43+QWp2v8/hWZEpDyd6/OEvkSxnhRV9KlQFrPF15pHfk+y/I7bY0FNPV6uquLlKWZej2v7JRo68Pb/Od6EQU4E4AINjt27DAnZbIyirlkZvxdmV/Urneb4d/EBNkGB0p95Wdie0ywetVVV9kzH/KQhxjoycdHrjSaHD2H949GQ2TZxFwIilGtVY6GUAU1AAAgAElEQVQ6fQyrEpM0wMJMiggZeuNVYDwBPv8FfONP/wKDr/4rzk/7mBuNUA1WEVttVo9yR4vUKNbTHF49A2wC2E9mhzlRoa/xB2z0xRZ2TsfkIkaGCMMwsazQX1o7jLADbJ3tYEfYwc61Av1Rjqhi6dY6kahiTJh/chilGM7MYWVxEQc2LeCK3/p14KGXAf0u9oUh+ttPw9LyAIPlEc45bYvpCBlHLEOBAMaXnxXYSOQUK2yTH17nAxw8+PFexfZ6NijXNREw4of35uDvCm/z2KD+KtuTiJf6bxJXEFhSlOMyP4mobEgvqKSmMmMLqfmgdoICLzbzZ198XIDFZ0s5+pKXvMSiNNrAJ/2ip7dqX+3yGiVUZeQHmd5jH/tYPOIRj7BBoojLl5YCVH6HAlFZjPi8Mi8wWF5GnlOADREyvxrdpZmEodtFz+qClOgwOpNlL9dWgC9fh+/8lzfjzs/8E84NU8wdWcUsE6jSVizLBp0TeAqbj2FtDBEIygjCJAltF5gTFwZOzDc3dUkTCWJ+eRZOxqC2BAUSHOpG+HYyxG2MYqiA02cjXBLPY8uoQjQYISomiOKyDlMPYwyjBDdPhjgwN4tdVz8e5/3Y04BHPcoMKlmnj6wzg3GQYMSGky76vQCzDHdviotpFuSPx30ovZ4YGfesT2rSnjmFqEp3yL0oXOF9JCNiZpIQ+V2Z2tVe2/OkrQ/07K5dt1fAKAPMhuBXFMUxER5Ca4WbeHFXdFYmbe+g7FFe6C/01YvwBb/4xS/iNa95jbE/AaPcV3S9GJ9A1VuU+NnZZ59t+rxnPvOZOO+888wxmm2oroj0ADRqUMxW+i2xRp0gVV5gvDJAXpR14gLqN+k4WgXoxV10eszfw2SQOYJySPdU4J69GH3ik7jhPR/A6le+hguLEIujDAF1MeWYlyNhuhjGYBasbqDECE24E9mf1fylx3+z4k/MvX/yrZ2+WOkLLDmpRS3FWE0i7J0JsKdYxd5xiaQCzklCnBnPYnHI2LU1dMMIq1T2IcRkbhP2LvSxdr/Tcc41z8CW515jfyfgBXTlinpWgY3prLJuauubqYrJIqXX56R4P14CiSdHPohBICORmfcKxKaBnwyhAi6v3xfZkgXXu7S1jSHCIbXvyZbwSvrH40Z4MKWVt+RqRbIzPs7Wy/EEv40qtMmSykHwYMnnMjffq171Krz3ve+1QfK02StBidjK0qCBJ8BdccUVVkGORdN37ty5vnl4LUPeRJEp9oqB6rTxRhljfaRmRYVsZYScfotRZaewnbtViDnmHk/j2negAsZhhg5TukzWgP334NCHPoqv//d3Y+5bt2DHMEOPMcBZhoRhdsYj6+pcHvzqNERKXVSHx9UJiU5+nbAj0ACgrUmrtsoVwZCiEEUYYRSFWOkQANewb62y5XhWJ8I51QxmJozsyBB1+zhUVrgzCRE8+GKc/xPPRPdpVwOn7cLK2ghlkaAziZBWCcoqwDgKMJpJEKYx+nSPYRaaJmW8wI/EgfvKkxpJTdr7HjBlZFCVRfny8RrpBVVoyOsO7fh3WV3a9/HzaZXdJBHKAVrSorBM6q17zefXBj9ZWPjAjZKZKkDZD5oGTinn1UFZZxipcfXVV1uJTJ4CAki/8GUZ5r3sOIHwaU97mjG9Bz3oQQZ6vEYTwe/STwrUFCPI96DM306eui7CE8tWxpauZxzV5QQjVKCmbzbowpQtHa4MILcQYlbfWgGqDLj1Vixd+0nc+Ja/w9zeA+gNxthqiRAKVKNVBMiRRhEquu3w/ia9uLFay9t2EvxOWMDb4MWtKqCpSagS4foIMaHBrj+Hw70Qe1aPYB/DKgGcH/axvTeP0WSMSSfFQYbLnXoKznrWj2LLC58LnHM6VsoCgzxAlMeYGQdILKNzYJlnhr0QVRJhodtb1xmqW9q/AhQBFL+TRCiKQ/ta+47AJcusJ0u6z+sKPW5wP4ps+TYlAfo221hFaa9t8OB9Aubj5vMbjUZGPXSxTNJephaqe8ReFx2Z2smdGnppiZg+BI0uLZdeeqmxNLqb8HfRVA08B1asj24qr3vd68xHT1Xj/AnDlyaICmT5XScWB5qOzH4SNFnrRhMCUFEnRsiCMUom7Q5Ky08WV7GJH0HUsQwxYZfib4XJ6kHM93hPAey+FUvveg/u+scvYP83voVtWYUz4y5S6h0nA6RJhIql/RjgriwfjcuLZfo4SfpOcPxrUhDZKNSOy+O4Tk5gSTNIBbM6WWjV6+FICOwer2EpqwwAF7qL6M7P43bmnTz7TDzkec9G7+k/Apy+E1m/g0l/DoNJgbgM0Z0AcV4XTSqjCpOESd1Yb7iueSOA0/7SxIi5yeghrBBeyJDorbR6Rtsqq2d6VxUBpxdlvVg87R6vipPPoK7z/RTobrTIgsOHD39fbK90bQKQ9sAI4WWZkdOxLME+bY2sObyHoHfxxReb9ZesjjG4SnrgX5IDQXGVNYLpEkO9HfWIDInjF+/V6SOglCjeNm0rnlhM8ZjJRIyZ3owleK5opKhGQJRbsHbBU3cCFFmMyaiwisAJ9YLlGJ2kREp9IEXgu+7A8rveg+ve9yFUt96Js4sI24oKnfEQacVEC3U6LNVWsExaJxManOCgt77arTRQna+FkRvMB1hLCpagowR6UYTRqKizw3TncKib4vbBKvZOxlgDsHn7LsyceQYueOLjsP0ZPwpccK4l+DjILM9zC0iSHiJGMFmKq9wO94jZX6oMWZZjOKS+LzrGCKHYXmVtkqQk44UkK79n9bP2ofaZJ1WyzArcpCuUXtHjhsRWjzWy6HpwVX5Q71csdsjn32tsr/RtegBvOp63Nq9XbK+sM0JwAWYbhAR+l112GW699dZ10BMz9IyPzyJr+4Vf+AUDP5XIJADK0kT/QAIbgVCT5b3D2S9ez8/YV/kceiUrrbszc7NgajJjYYwVCsaWsnsVJdYmBapJgiRLEK/RoTlCvxujiDJM0hz9bgUMDgM33ohDH/sUbvn4PyL49q04ZZSZH2BYDNf9AM2nS6B30tH5JPjZCLDkVsc0xEXIrCxMiVVnJrK1QrMHyygMm9RYQRdFbw57I+Cb5RpuY/LehU14/POeh4sYvXHGLkziBJPuDPKgg7VhZhITqzjQJELzG1O/xfxfZZgMJ1gZ0FRcSz9idW2Dpp8sYoMMDCJFft8pTG3aBMt9RuAnksVreZ9KV7bvVZbndlYXPsdneW/fx88PHz684Voz5ic526OnOqPAY7E7gZz3A/LuLBw4Apcswd5UTqZHl5TvfOc76xXe5dMjZ2VvrWE87p/92Z+Z3o6Dzvu9IYQvTqOM0F8niY/zk/VJBpZj/AbjFN3+DOKotsAioFJkYqFrh6sxltfGiKouNnUWES7nCEY5+v0OsjDDKMkxPxMDB/fWqaPvPoB9b3s7vvM/PoK5vftx+qREf20VnYr2taJOMSSQddOxkegrsFSkyPqGOCkq/9AA5zGhjPdyoPlpO+rezojdjlXwKEKuPXr4sVRW4xlAqTcHevRGRhfjSYBB0MXhxTl8bzHGLUmFO8sKVz3/+Xj0c56JZOcOHGSp1biDbjJrNTvSTteqrbGMNVdhiAIxHWnKCUYrw9o814CfGBX3iM/OIoOF1FvTwE/38j5ZWL0LHN/AW2X5uwe/dpZntcnrtIeFRT6KRFKiN2iK+fH5x01pdW/g5+V2rTpZdDygyDeInVDxcZ0kkst5/dOf/nRLSuoZmNcL+tx/1Pkx/I3AyL/TWswvPo+GD+oM2a5OG882dbqIAU4DP+YD5OJIErq4cPUSomr3lEE+wWA4YtSv1UYlOAZ1rScknRhJr4PYnPjoIc+YojGw5zbc9ZGP4Vvvfh/6N3wX51YB0tVDWLBKSayAnoHJJS3XKu0oTa2HYwGwzhbNMOM6WULtwU8doQ+RW0eAk2B4n4Hhui63NT9HeVv9k4/2kXWfc0keVhjzowN/iSDOMcozDBmfGwFzfSBfqR0OInqbduawt4ywOw6RPOz+OP2pV2PhkY/Af3rrW3DK6afjOS98AU4/91zs2XMHFhYWEYa1T14Y1ZXWuLKZzpd9qNjOYIjC9H11Tj7pziX1KTJqGvgpnl7sz/ZFkthe5Hcvego0vQucdIQCrTZj9FZfucFwD8u9hfcJN4g30xIb8L7jgt+hQ4e+L7bXi71icFphssywIwQWhZ9o8OQEOa0zRP5XvOIV+Nu//VsTRzWAHvzI4pQt5pJLLsG73/1u8+Vje3wRxQdTD0gdolgfT45poSxKxT9N7BVQe9qu95SvkyJcvAndT/KYgeVxYM6m5gh903ex/xOfwu3v/SBW/+d1uHxxM3Bwv+l0+tTbdAJUZQWmDDS8bQBQyS75nbVCrGbIOvjV9ULqdPz1bjrJBO8zzFtv2ApbNeEVx5SutCuOurCr4FDN4psC5YaIhKLUkpUyDX7EPJGdGqQYpmbJSO3QizAsUhyOeziwaRPyc87C2T96NTZd80zg9NPwbzffhL//+783/dYrX/lKSxrC2HmuWYq9PjLC/8y94de3iI70dh7E/P73zE+Ayba0L9qYoXulKhNL1J7k52KM3pAqvaHcWeQdIsOrGOpGCRH4fGLERl/B8vLyVIOHnAT9i6jTspbydzEqiasEEmVZ0PUCJRo6/uZv/ga/8zu/YwgukddHeki/x88p7r7pTW+ysDW+hF6WkyxfQClJvdHFW6WV33+qwaPJI8Z7vSFEFiy5+niTvtgs74nDBEHBYG5CUgZU4/r7nbdj9cPX4pYPfhT59d/AaZMS8/RrLOleSj1OiElYYo2B6EldgrDDDL1Nxa2w4kldV8GpiZ1PllqnNjI7oUuWcN9DwYnXA4Ea31xz4UdBjM+nPPPpzerDjNEcwDCo43ipgmHFwIrGttxCfxHPbMbeSY7dYYjeIx+Ki579DHSe8BjgjNOBzgwQpVbm4eMf/7gl62XUEzMaKY2cZ2EyJHB/6YDXfhGL0zVyMfEx+9xHMni0PTVsT8SxMTK1KWOGsEIqNm9E0TUeN9QH7l+xRFmEtQcFuLzPO0X795WabNrqDMbjsTk5679viDewcT84st54S5A/TfRSAkh+14AwAcG//Mu/WOIBKiKVtcVnb+G1664ogFl8/+RP/sROBtJbvaQHKLUpfx+JvOyrz0nWdnURAPuJsoXcJE3l39kf/znb0H/KEgliJHGMSTbAZLSC+V5kla1w553ADTfiX/7sDZjdsxez+5awmGXohnX90ywuUaQhhpaJEgZ+KQHQMvXWfl7rp20Dd/Umamq3mu9+hbisiymd/LpvRkC6WTFy34uN8jwKAJuSM4jT2Op5DMa5aVB6Aa28FiuEURHicJxgb7+D+AEX4dznPxO9Jz4W2LpoHgnLeYT+whYTN3fv3o33ve99pldnwl5+kSh466hARXuW+2qj9e3vE+BoD4lsaB96VxXvLidg031+b2msPFZ48dvvdeGNd5NhvyU9+jY9XimL/FTwmxbhoVOBKE1Rsw1+sq4Kqf2DdZrodOA1irwg06Pejkzu61//uoGZWJza1CALwBjKRkr/gAc8wCy7MmpowiR6ezHc94f6Qg3cMQuzyV0mWqz2pFNgv0Xj2/cd9SovMGbyU1a0svoGE8QJ0KEfIBOrrQ2AL12Pm/7bO3H3xz6Ds4sAp6YpBkf2Y4QMcwtzOJKtWiEYik1JGSAxAKxD32r4a3QyprMJGofpwOpABBWz/NKPq65VcvLrh2QEeEg1RguL33WZf6TftVmlioN1YehqFbG6W80g46ADBB0zRhyOYtzd7wKXX4xLXngNcPWVqKIK+4YDdBa2IAh6WFzYul5CgqRC2Yy4v/i7BxRPXmTVbY+akpLIlU2fiwz4CI/23vcRF36vCjO8O4u/V3YEtqm9KCyYFuGhe+XJwfs8MxTIUj220Vdwb+FtsrDwAXo4UV8DIAuxp5q+aLlcTZTgkC9JsZeFxiXu6hSRGMy2ZEHmi//RH/0Rfuqnfsoywvg+6MTwk6UBE2Crnzrp2qcNwd3rLfSzFLB6L8+MNcHjnB6oDP4tjLklTC8Uh4g7LALDFV/UxYO/8GXc+Y4PYP9nv4j0jruwWBboxyHCgD5ddK8xIXc99K2OAKkZIEVggSCFXYY/EfjGLNJUVegzAuAk+P2QoJ5Lb9YCvXUAaZF0HpasMEiwpE0sDLvIihCHUGE/HVNO3YUzf+QJWHz6E4BLzwe2zONIkYGhCb2ZBQRVgrmZBUvrphhYtsV1LV9aHzqqfhxPr8fr5ZMnw4NYIPflRrW3/X0CMYnG3n1Ge6oNfqrb6yU0XqtsMF4fKP2kJ1t6nggM+0rysyH4+cQGHqmV2MD/TWKlBz9RU50obLht1WEHZTnidZ/97GcNzHzaeS86i5rLTeYJT3gC/vAP/9DSVfFLRhb9LDBqm9b5uSbZ+zCqLV5P5inA83oDDjhPTk26QJXfFcJDi3Cw0EPFUoMrE8SjAmmUIJ3toZphoBzj51ZrsfTG7+Kuv3839v7DZzC//zAWRhNgZQlzcYGQBZQaR+gJ9T3MsVDWYjD/18kqxQAD5GGIkdVNLdHLyfxOir33HfoddVzxSW01Y/57O4zb5rkHjIa1o0EnCFFWHRxEiKVNm7F61i4sXvUonPOcHwMecDHGK8tYmWSYXdxsqpbBcIKK663TM/WO1+HJ3YSgKPDzIqosut7Y5/eFr86ovSMDhdLZtfei9IHcj75NAaiyQ2tPeRCUOwuvlapJeKOU+uqHB3PhjUganynM4nOOG97mmV8b6OTLJwop+tx2gvTgwZ/b/jy6nx0kqPBUohvLzTffvK7DE1BxgIX8AjOCEEtYUpGrDC/e79BTZoGUBlj+QzqBZPjQxFHs1XsL/Niu6nxMY4wyhKwVYxzBxKJE5vMY0VqOLrWA8zOsh2TFn8cYYTYoEDJcZM+dKD/8CXzzPR/A+IbvYWeeYzFbQaesQ+CYunzMCpsN+LHwdCev3Vz8ximCEARJfqVFdUzpzPsOBE7UlmXVrXWxpgNs/DlllFofmdYZRQPHuBGRe3S3CmewNChxoDeDzpUPxaarH4NNP/ksYK6HIxULkAfox10gK5ENRqSJ6NEHttFtcx8oZZT0YRQLtY8kTQlgNkpVrzhbWVe532ULaHtziGXxHfmzQNODn/a0XFK0N/3eYpuKxpKBlM/gvaruqL+3SZrIlnDmBwa/aclMebPQmx2S9cZTX1VpalNXWYbk98dJ4LNIP2l+P+uss+yFXvrSl5oPn0RdTYwUpJxE5e3jgP7Ij/yIXc+YYE/r+bMGTujvWSQtxpoIWa49m1OZS4Gj6LQ8xz3L9BNsRVyqHCNm000SpFmAcFihjw66/Z6BHwnb4WKMXjdBihGiQ/uB/YdMD3jrez+Cleuux+Z77sKOJEKcRhhNRhhlTCFUZ9qgypvpzduO0MoUw/4QA0/GCN+XwFt77pVhtZ6z0ftl1mum9uk0hTCRMWMxygplGGC5zNGZo7WyhwPjEsuz81h8+MOw6yeeBVz9WGDzPJajEOPM0A/phEXN6wOv4IN7HQRpnWVJ6947A0unLYMAr5ELC/fhRmKhCpQRcLR/ZLjkM/gzn9PeH3JnEQB5oJP46vX1IhzSLwo/RGL4O/ci2WbbMMnfqdMUKPK92a7IE9s+bjJTWnsVNiI25a2t3trpram61vvq+EFi52Xp1UDwJOEA8Lq3ve1t+P3f/32wOLl8+2QqlwVHOkG+JEHvT//0Ty2Hn/QAYnHql0RvP0j8WfoHTbr0hp4it/UJ/J39kc+hxAMPnEyBxWpaYUSLcGRu9HFOd1TmZGuU3nPAXYeWkPQDnNJJEQ7XgEMrwKf+CV/4qzeid9N3sXU8QsLC0sxkQ+96Ok9nYwyzOqmMwG492sPXA7kv9/3Jtg3MapVFDX4Sc2m1N6MV548O8gwgZ5GiosKINXaZ9IzrZr6Dw2WO/ZMM2dZtOOfJT8LWa54NXHIRiihAtnkzRkw9XzI+N7SqgczrZ00FFYZMdU/n5Wa9tkFOe097WkYLGRh16PNx3hKr6wV+AhUxQElqEmmn7Q8vZgvMtDf9npU+XXvQ90nP9yK519GzP9rX7Wfq3Tdapla0XBfpBQQqXoGqTa+XJ2B6J2exIukDhcb+NGInybT4N6a3+uVf/mV87GMfM0OGojdkAebz2kkPHv/4x+OP//iPzemZ7Qhs+VyF4+hF1V+l5/EnghfT2Z4GX/eK+cqQ0rY+rTs5m7EjN/EjCxk1WddQKNYKpGPmXgswpkibVjic870znLYwh8Ge2/GhN74Z177hr3G/ssT5SYxzO3PYkQXYsjZBb5Khor9gkxPQxCM21QS71+4wzeY6CUD36QhQ5GyDH0GPKgsDvzhCkRW2NgJy+SDFJIwwTiJknQTLRW4Zm8OLz8G5T70am65+PHDmmZZOrSjpL8fUaikCskauN4oE1As3b51NJpiMx7YXBTASRaWe8pKQQE76uXbKOu4F78Svfa09wD0n31mRB7UrNii/O78X2Z505QIpPVt6ee5hLwpLCpMYLouu369KkCqg1T18Nts5boSH6vaKNYl2ytrJhwosPDiSEXHgvD5QugSVkxOC8xoZL1izl7/TEkU9Hj3S+fICU3ZaSQ54P3/mYGtgmAz1V3/1Vw1Elc5KOf79qaLJYt/9ZHm2x/fZSCGqGqPe71AAqkMhZgxSwTgl+uzFaFycMTg8QDosMMO0+FyUCTBOCyQzEW656dv4v/6PP8IH3vY+LFbAVgCXRsBD5mdwcTSDM4YlFodj8/tPGVNXZSioO2x0gQZ8tCw3JQqPegPepxhwwjYu8GM6Kun7DPwah/UgjJBRd8UyCfEM8l4Pq2GAQwGLZIXobDkF8/e/EGf92NXAE680a+7ew8uosgjbZrYiGTPwnHklU6BTF+albriGOsaHAKO1ge1Fb3QUIHF9e1amv3tA0T4VKBG8lARYAKX7uAeUNk5/EyjJiKJM6n5RSB/oLbrsl3DBe4/wPs88vVpLDFd7vU22PODyfY4b4cHYXr0Ev0tE9NZOgZ/YHK9T3V750Kmz3hQukZPX617K6BKHWcDo537u5/CFL3zhmLx+viKbGJ4Y4UMf+lC84Q1vAOt3SLkr8NOgScErfYKUsH4CRf8FfjLmaKEoLrAtDus+C6cT+JUFqjRGTqfLClhdXkU0KTATd5APhoiiAFE3xhev+yJe/59fj8/846dZMMtAjIZ4lli5H4DLgxBXLGzD+WkP86MRosEyesyID5YrLAxkzQWmcYa21FgnLOz88Lw447AZ5qbC9VR5GPMr69DvMExRdfpYixPcgwJLZH2b54At2/Copz8LwSMfAdz/fiiCCW5nEty5BcxUXVSHR1gsu3XMW7fL3AamCB5TK9IUMe9Sulgb2AHviYj2MdVFbfDjyHnw8wZG6fCk85aKyOvRvCsbny37gIwhAj8REIGr6ntIVSYfYD6DP0un6NVW/Iz3sU31zRtgvOdJG2zZznFTWrXBT+hPYOEACLQ8neSAsDP8L92fxExe7+8ToKrD7Aw7RTrKUpNvfOMb8Vu/9Vv2NwGcAG9aBAg/+/Vf/3X7zz6yL2JinvoKtHx1+Tb48VkEWq+AlXGHz2VfKTbrc52sfBcTsymKUOnMFW5BugHyssKQKbQyhrtV6Ccd7L/7HnzsIx/GX/7V/40bv/cdhEmE7lwfK4dXzMGVFl2acc4G8MAwxqX9WZyXdLArCDCXjdHLMyRljqgsEFChS3/Csg5QPwmA9z0IWowvY7GbeGwlIrWSuPxj0sUgTrG3yHBnDERn7cJ5j30Udl3xSOBhjwF27AS6IZZWl3CwzNFbWMBM1EW1MkZ3HKCfEPi6tQWsqStdMz9YgoLJcGQAJFYkKyn35JYtW44RJTVacovhGuea5/9pBk39TaKm9r7CzsTe+HfuV4HmtFkRiPm+8joZULivRKb8/drDIjXsC3+WMUTJFNrgd69iL8FPOj+voGzL/f7B3rFQ+gWJk9PAz5vgRUNVy5fuLq9+9avx4Q9/2AbOxw22X0agyISoBE0mPmCfCUT875mp7hVF9y40XoyXzoDXtxkjAVp/0/M0USaGJ0wOxDUZWECHFV4lEBYZDo7XcGi4gnGe491vfyf+y3/+Cxw6sB87Np+C/UtLGKHApi1bsXTwsNX76AYlZqrKmODpAB6SBHjo3CbcP+pi62CCWboxUIRmgWkGvptjdIWYqvOT4W33KQLKR1PhbLahlbE77mKtDLCSphht2YTwgrOx4xGXo/+ERwMPfDDQ3dSgJuligsFkjIODVZRpjNmFeQxWBphLu1hIuvUhLKtXc+p5Ny+xM2/Q82KvNxRIdyeDnj/gpYMjBkwDP+0pESIvGWovet2dgXSTB0CRWAI9eXdMY36a1LYrmyQ83kvxnODn2a0X44/L/JjVReAnyy4fKnYjQNQLCCQIJpL1vUKVP7MzYnr8XUlI2Snq/Pg5/zMzMwGPmVvI/qjHU8dpoqaILP2fF4X5zNe+9rXmKM2/KxTNs1RNiDehe1anwWd7MqPLgCKqrawxWgAeNAV+44DpKGNLSoAxwYl6ugJ7Vw7hzqX9+O1X/Q7+5StfxaE77kZKkLQZDVFFMcYFzfIdlAzoZC7Bin6CR1ngBQCed8752L46wqbhCHNZhjTPLCMv2wgrlsysY3uP5hA5Fgemh1epcpzN6v9/wLGemGHjJv4/u+m02rBx+He9kishZc86WgR8mkpBou06BjVtKQ0ZjVP0w2Q1mCxMkMcdHCJo7dyO0658BOae8njg8kuBbQvMjQZ0tlK7i2A4QTYcoeRBRv1xEmBY5cgYDZR0sMjyCFZMpomJo+9MHKIoc4z/V9RU28nXsylParxuX0H/3pgptY72lGwAXqSWDl2YIBAU89Q+8wAnQ6n3GBGD82Kv76vYpA+Z82SLz5exk8/woC+cIvZs9GVFy9sfyhi4NtEAACAASURBVNrJjsoa5JmPWOE0kZjXyRjiO6NBlVVWSM02iM4/8zM/g/e///0GfjJy6Pl+AgRATNvDTBaM/ZURhQOnRcDXUqobAqxOC00Iv2sSpU/ge2nQCM48Ndme+ioRmNfx3iP0nq9KE9cxyZGNxuZXNBwP8d/f9S781RvfgG/829dBpXcaxciYJMLSWDFPeWgiMuUYJp2kXjAgqDFNPtlfJ8ZVl1yCv3zVq6xWyL7rrsPdX/kqorv2YVtZYaEsEUwYS5wa2wwYGGo8tIkFMQ9bgIl6w7jWR02YL5NpMYMQHftjgapVcL0p57C+JP5d4OTQwuewO5qd5tiVZl2kG8hGYPUDKDTlXqInC/x+gFvrNcG0UlYxrXYdEfjpQDGNRj2UdcLjNDbxdi3LLSxtM8Nwa1MuyiDEsIywXAQYpTPIFhZxTxDggidehW1PexJw//OAzTMYzUQ4RCf4MkSvmEWUheglHczMzlqfjNlXpa0b9isvMoxXBygmGaIm6Ubt916rW5TNvL2PJaFxD8slhN+5R7imfd5Nfy/v847DkuqkcyNZUMKAtnXV6wNlLOX9bE+sUPvJtykDo9rwpEsRHmKnMjxqrzKKRdJlWwy/19hevYBXNK7HrzaKVH3GBj0tFvrb2mlCS9p1e70+UOAntiijyDve8Q7T45EN8m+i3O2UNKL2/Py3f/u38bu/+7sm+iqqRKePrFKcYIKfjB86+dhfBUUrSaJC8Dj57CcXld7JT5hov/QkXvd54403GpP96Ec/ahEsAnI/0XK2LsvKiiJ10x7Gk5Et5+1bt2EyXMMTH/so/NXr/xhbzjwdmAyBb38Lw09+Erd95nPIb9mNucEIC8S6lQG6VYA4DKxAutWCKLM6vypjhJkyi5ZiWu1zisghooqFlVj0sDSm6b/EFNsbaaPfFZO8jrrNhRuCn0MlS+nUgF8NPt/fyjou/oBothH46TnHgHvTqGlPLVtOZUlk1w+QJoGsJR5gpCJLmDbdTGboX9xBtTq2Wi/8exFHmMwsYjizgMHiJgw2bcZDnnMNcNF5wHlnAfNdrEUlluMKa8zuk1fYEs4hGFe2TmR88xII+8L16SM1BCoyHHKNe+ajtdpWT8lzgXub7fG+aaqiaWotOygaIuAjQwRW+tyLxOonP5N6yjtj+9n24W1ekhRo6j4ZJr2ITwmN93P/ygDDZ/P345auZGyvF+cEcpKzla/P01E24HVlXi8gtqjIDVl0NEi6T+KtFKkUcVmzg8ChQeY9ul8ALUbHQWYpy7/8y78E64Lwd4XP8cU5QRSjpYDVxKs9XkP2xvt0kkin6BeHFhKvUX94LwGP+QmpUOZn9Fuk1fpd73oXPvGJT6yn22e73gdL72OqBvoyJqn1O4kSTIoc/dlZvOSlL8Er//dfwRlnnIpi5TCiDv0bxsC+fcCN38HKV6/H9/75Oix//Zu43/IYC8MJWMGViiZm/LAIkSiw2iSTQW7fpYNivjgyzypjrbo6X5xHHQ9a60CoIH2t1gYg6gQMdaLVqV8/gNhrMWEGPvUTajbTfHfZUI5pQgDVJIBQ9bEN8HM9q4pEVuXAMZ2pqug12bMZNmjGC9VYzoG+jWVt3CL7okWfzyAbtCgc6vW6HdwdBrhnto/uRRfgnKufiM1XPhK4+CIuRoApqmy9cdRrtpvxdOp0MWmMBWRUWoO8xksc0oVrnLUe5ZUhoJHriH5XaUcBkIwhkmy0370xgc/m3lCbEmOln5MrG5/pwU/uLLL+ao9r706L8BD48h4P8BKTJX4TrEU22jYK6uY9TnEMJGkeF/wU3qYX0+CqM3qoGJCAyfsB+YXPwfDMTxZb/t2bwnUPGZuCsJmL7Od//ucNVHSSSBTViyu/IPvLxI2/93u/ZzG/Wixsg6BHx2nRe+kg2xuUn/PU0LtLB8F35D1ifuqLXyAy23MhsA4xnbUZfve1r33NmlGbUrh6kXpd8dxsoF6XEBRg87ZteMGLfxq/+Eu/hG2nnILBZIB+miIfrSAYrKFf+00Ah46g/MY3cehrX8eeD3wQC8srAFPuj8bokLVyrKvcUl2FRWGxwQycF4AYGJocFzDSyrRc0xiTsaEGURRefBSk6qzEBL42+Hm9W/3kuuV18nYMnWvAb72d+kPfzrG/H4VBPptRD8x8s9GXpWwna/GRMgJvZk9WdmwrGA6LmRb48Ub6VTKxKIeLSpE4psNxbP/LOMVyxnovAdZme0jOPQubH3E5tj6GVtzLga2biGAoqNdlJefBBOEwQ8cKOdf+oavM6sIqB413hda5DQd1hY1birKseP0cf+Y6E2gKjLx0o5RWOvQVmMB1y/UtlsW17dmUMqBLx2Zz0NgCNsrq0jZqaJ3rGd4lrQ2c3IvyAfTirWd+XvqSts7jjd7R2zCOm9VFOj8vu/sBl55LdFNKSJ8339/LnyWCegYnncNGwdT8/K677jL2R8uvzNfeQ5t/4+RRz8f03Oeffz5e8IIX4LGPfazpDWXx5XOoe+NkKr39ND0DB65d3Uks0DtO+9ONYyPA5Bh8/vOfN7b63ve+10R29pFfvsaBxGkvztRuOjlyRnNUwKWXXoBf/83fxk+84KdQhRGopuXSt7pKFNHHayhX19AvSszRYbYogNEycPsNuPNLX8T3PvF55N/ajbMHwKk0wNAVaXIE8yz/1dQmYfK4CSNQVEMkBYbMGh0QQGoQoxha1wupXWnqrwaQWjnq5OJh2NOk3jomU7ExnBr+7O+N/qwGx3pj19C3sY2izfjUk7pNQlKdBqd+mgfGuud6h+8np+xMZh5KDcbUIKl3bB4X0ThFh2XG6yQdDENghTq4kIW/+1hd2IzOmWfhtAfdHwtXPAy47AHAqduBXmJFg4YR43ws4BEBD6K1CZIxE11QPZFj0AHypDYScs21raTshhdDtYa00eVdocO1fQiwzo0HUunPuf5keBSwedCR3l5AKiYmAiPVjW+Pe0cRVYqz1efcfwJqr0LT57xPiQ3ahsn1oAJGuGhFNjVHdCi0I1zU7+Pq/DzzE5p6oNNgyXjBttf93JrAZiG79A7eqdgPLD+XL48GgJPNU0Yxv+985zvxspe9zE4BfhG5pUegY/O5556Lpz71qQZ4D3vYwyyPGa9heJz0GLISS0T2oq5fCAJqf5pq0ASkfH8BmnKk8RkEui9/+cv467/+a1x33XVmdOGXD89Tu3q+Xwi2iANgx6mbcPZZZ+KXXvEreP5PvBC03w4y1nOILcBtNa8QNCKsVU8nwxtnSKgSCIbodpYR5ENg9z0Yfvp/YvcHPoW1G76DbWGMMzctYv+e3eigQDcMwATTRZXX9SH4lQAj6gKbuq4EPYqx9p3gdwwANkp9B4Dm3NuIiDauBm7MM+iAjsA0BRjFA5mN+t7Ns0eZnYfj2lAh8Jsme7tn6xG6zDrJ0MR6KI5JQ79+W833qihF2eliJQyxtxxjKSyQbt+C9IwzsP3hj8LOB10GPPhBwNYttXKwKjDpdVHOzCAzwbhuho4AzO8YjCY1o6Rhg/rYuNZxKyxM+0/7SqKqvCvseWG4HpbJPeVDyvx6IynwYKM9Lust79M6lZjK9hRx5dmg2KH3q/OAKVGc1wk3tOa99dnrGdUfOV2LMLXVbBof30cZZvWMNvDzWhk725/Zel1dXbU09gIpUVV5W+vvYndeR6DB8PdIPOZ3gaEGkM8Q7fad4d8kRjPq4xd/8Rdx7bXXrjsgP/rRj8bDH/5wPOlJTzLWR691sS/eJ+MG25HPjyi4Vw77QRLIySVHn3nqrEmkIpqnEk9ROUXTMs1Ik3/+53+2V/EKZwEsxQqfL1AZdjnRbHfLts14/JMfh1e9+ndxwdkX4O59d2PTwlZEUQcHDh1Bb2YOYRpbhl8GxKdhANZKXz//bNqWgOHhOmkqS8MtHQG+dgPu+ORncfuXvoKdVYhk6TCSlTX0USI1XzHWiC1RRaGxE3I86r4EfDXo1X6E619OsvQFeY5ZVM3lXrxd53fr7Ex3iK0JiacuT/fHY0XbYzne93NHieze1eeo0aNGN/uM+QYa8Zas10R4Y5R0ImK2lS4OlBnuDgKsbptHfvZOzD/wfNzv0Q/DzGWXAWeeD0Td2seTdSYJc0nHykHSlaliCJeJ3RUqZt9mV/n4kHrEABHdnapqPduyJyDrIxUE62Dn/6a9pnXqxV3tWxkOtSa9mOtd1TwGCFx1rb4rakTAJDWQwFZ7XsCqPqjPHhR1jaQqjxsCR+EKv+vnaatERs42o2S/ZHuYurr2799feZopsU+0WOCgAeF3XqOUNxJFZXnisySnty1J7IzotKfvyupCUGNnP/CBD+Av/uIvzJBBlkfgExOTR7qcpNmuLLPsG/8upiaHSp2c/kTUgG2kE5A3OgeUjI8iCY0bNGxQN/nWt74VX/nKV9azUWt8+M58By1ivRs/9z/TUfvJT30yfuU3fxU7t+0wR+nh6gDlpEIUMPU/a33UqiGW1+z3EyREPbKHOudB4/E/QjZZRTUeIskyBIwsObIC3M30WQdw28c/jeHNuzG4+VakR1Ywn1foE0jL2k+Qci43n8UMN0yvSdLUNNIsGxkknO7MQF8Gg2mry2Gn1x1KGK0trE2NWgec66ne22BqbXgBV/6NDqOpSnNZlA3LWlmV1Rcr52gW8qZuM0tJBlbV1r5nQYIq6eEwkxOcsRPbH/UQnPKYhyC4+H7Arm3A5s0YZxEi1si1fwEyJhjNK5TMuZcVCHjAVCXKCIj7HaRd6v+aIuRWjbce97ZF1zMqH3DQ3uBc/4q28qxJI8I95cHJkxet8fb+5xpWyrq2QUMAJoOoAI7PlReIjBPtJTEtwoOA6uN61Rfeq7Y1NtpXHmTFeqeJ/Xzvey1aLorqrSl8Aa9I9S/CDksUVUf4uSxNvG+aCd1bkTxbVLiLrEj+JFOcoHQCMpywXQ1O26vcszgNuLeCed2bsrpogXjfQoIeny2WSfBiPRGm4iII6ks+T94nkv1j39lvLUqNFbPTMDnDE590tZUtJAciAI2W11AMKShFiAIyD5gFOKE+qNdFSF8WW20OkGJgdbiGcji0CrAJAa0YI6wo0nGb5cDevTj8r/+GvV/6KkZf/x76dx3C/KEB0sEaNs2myIdrCIocsVESFlGc2EaO6JtYjC1nIMOY5a9H7DWOE9QB/FQp1nVhjwYgEKd5j4l6DcBJn2aREBXTgdE9pLGsNi4vZodhXQv51umhzSuzzSAMzBmYulIeCBZhSF1mQyJp0LH6P3GEfFhnVGH3ky5pXoiKPpn0Ew+BCRJkUYqgy7q4KQ7mOQ6z0wub0N2+HadedDFOufgiBA9+AHD6TmC+D8x2Uc12kTPm1uzlUT2HVselxGBlDUWeI2IqKubtM8tJgCiNkXRrV/fGDGMO8hxrrs+2zkt6rGk6L609GQpk3NO+4Hrmfm4nNvDg55MOS5zkc70rm56ntds2MIgM+fssAMAsajVR0s9sz+vC9Rn76g0+Ho/4DOkRZcUV4Ir4eJyShCrwvNfEBgIDdZIPUJyeKK6duY14LAWsKKVEPoFR26jhB1wKSoEf71XomcBP+kWJoGxbkyzwY7/Ub89Sp5020kGyLYnBxloaR0/9TQtGAy4TOpWmBDZmofnQhz6EL33pS+vNEOA0oRJrtWi9foU/M5aZlunf+I3fMN3lymANab9HN2dThk9WhyipD6IBIohs05A1xEyG2k0R0k+lXlFNhszYRKm1UYViOLQwOYqreTlBHmSI4gppAswQIejhfNd+4Fu3IL/+m9j3lX/Dyne+i+CevehORpZCfZYFpzmu4xFy+neWOWZ7XTALQ8nU5CXry9YAR5yx5UAA4oYhrqgSu/zmqZQmUjbipcK/5HJi0RDKXC2rsQwuDRhSNCS66ZXZnoFdkyRU7jo94hDbLyrk1AA0BHlxoU9rEcbjGgRl1EhDIJpZwGo4gwNZicNVhkEvRXjqNmy64FzsetADsen884D/5VGALVuAxQWaZJExkoDJas1xnjNXPzSi4zrHJS8wHAwa8KOTskEfmO4xYtLaTmLX1u7UFKwTBFVoG9wH70sM5DOnBRVoP3IPyM1L+6V9uHtmp2tEYDyg+D0pvZ4XR4UF7Kf2vteXe1uABz+Rqrb/r2eVwhu1J30nfxfz077SPtYmnJaDQCq244a3KZ8fH+R1cwobEZ30OgEPfh69Jfr6HFsejBRqJj8gfSbQ8T6A+kxA6MUC30/2yy+OtligAdck63PpHKaltGJ/xBh5WtFthg7Lz3jGM+y7gJPPYNuqReLFWgKy/AXZNqvP0Y3nec97Hgim7Fe311sP1aR8mw2GyMcT07VxwzB+t6BfXidC0uvYpqlVRrUl1vLDIcF4BIwmzGJboGTsb5mbSJsEFXpxgA4RkMBANkh/wbVV4PAhYP9BHPngtchvuQ17d+/Gyt37Ua0O0K+AxTjFfBxjSEMSXX8otofMvsHKdAQZVsvKETLEqipQZLkVY5d1uuGoVpRHoq1Zhxu3E6V/auw+RlJ9HWKRW95vGLsuQtejo1+TXmp9YR0Vqt2MgVC31mU27S4OHVqy+6MkRcxEumScTSKKcXcW+5JZxKedjm0XnYOtl5yP8JLzgLN2AfOzdRHdxU32AoNJjlFGX8oE3ZlZdLp0nP/+6JRiUvuOZo2vmSFjUBlbZYlK/ieDr63cFJUTA3a/wb2RQWtMrlNt3VybiIht8Trey/Xd3i9iRW3RVaxpGoj5veodmQWYEntlmJB3hZ7ppT4BppeIxG7b+9cTHwUjyHCqPexje30/OTbHZX7K56eTRCeDdGLywfNgxIfKAdKfHBoAiaH+RYTEsiKJ2k4b8LZbiqw6BKS2FUle3fzOSfOLQzrGtpFFC4Pv6H35/Duyn+orTw86LzMChc8kSHsRV2Z/H43ixYinPe1pFodMg43S6hMwuTCNFdgMk7GMkWcUkwsLb8oIfqRVaYSwkyAOasFU/wNEqIoUxaRmxhXD1YrSSlpSECPepTEBOkTYZV44pk8nA+L3Et1iBBxYAW67A7jlVqzdehuWbt2DQ7v34MhtdyA/sIQd3T6iwQgxcwyyngKfy/yFJQX2CVLqxSrmJWaShRApDwR6WVPm5Yuxwp3VJi6bCIqy8bmrjQ5pzJ62fWgs7sxwg3NvWbLJrAxtTO41AKaz9mh4xNQEDBFkbr2M6gMeXmGACfsyP4cRXU5QYkiDGx3052axuGUL4i2nYNdTfhw47XTg9B3ADjK8vo03D4q7V5YRpqymVhucQkToJF10O33L6GNmEVmfiM5FafOXTerkovXabhhyFBrzi9LEwC9k/+tZQlXV7EY6am+Ya+vQxai0Vjcq3ejBz0tQfo1zbCndtNuTHo3f2+1p74vAaP/yOn/ftD3sdfDcxyJOvFZka5q6TJZg7z4j4CPh0Bh5oiUjyXHBb3l5+Rhrb9tSo1PDi8Te+uKNCBpw6QdEk3mNGJynyfrZt6mJ8gxN7fl7xVTboG37qGU9ExCpD2rPt+VPR4kNaoOOy7/5m79pERx8Bg8ET6c9GBLcOOB8Bg0kz3nOcwz46JajaBJO2DpIk8Px6G+sfpYYlTVUgtLcSIo4MPbHeg8hxeHGd40prWpFW4S4ipCw0BHrf9AnzWSsCEywiZkQE9Nt8XIysxx5OUKVTZBOJugPBuixfVPQBcA4M0aIW28H7tyHm677CsoDhzHadw/KQ8tIxxN0KepazjpSlqGV7EyD0CzJVkluMkGeszLxCB26ijQawZqxUTSXDbiWm2sWq0Lttbnl6H+K+lQBhCjCGtxykzMjpIgwU0SIqSKgy1QEDKIAgyTEWifBoJtgKaoQbF1Eb9d2zJ2+C5vOOA07z7kf4rNOB7buBNIFoDtTC/KTISbUwVoNltQiMPKsMBUE9XfUgRKAi7JCVpYG+mkSracYszlsUo7xZzuIjKoHpp6ga1AZBfafHxhZoG63OLo/vFXTq5z8mhW786DF+0QM/LoWCHkA9Dpx3aN223tD4NbeQx4D/L73bbeJiNr1xEd7zOOM2vLY4ve1f29v6GhjlHDHg6L/OZhMJpUHKb2I2BY3uR8Q/SzGxcH1g877xAr9S+i5uq+tE9B9suhocMmqJBZ7K5IGmWyQ1+qk1cAI6GR8YXvqpwc6OVHrvdSuqD//Tuvzy1/+coscYXveMMTB9Ho/jceuXbsM9FijWCE27BsZ37qTNIuw819Zmp6vm6RIk9rQYbnhmtT4jMFldo/ScuRXCBijS2swM7t0IxNre+Q/9FvhjQQys1IAaxWwkk+wmo/serq09JnHsNNFL0msfeoKzd+OlmKamGkNWF2rrcb8OngIuHMvsOcOrN1xFw7deReO3LMf2ZEjyJcOMtYP5XiMuCjRC0L0g8i+M8IkYA5CY361/1sQVIgI5AzQJ1MbN0VrjxFra3ZHZ2/GJFdxgiKJMAZZHcPySlRxhDhMUTBzQxUiJ8D0uwgX59HbuR3dXTsQbN2MUy46D/Gu7QBjpLdvA+YoztbBuuWkwIF9S5iZmUc80wN1kJajIK6D8GMCnszF0nejxBqLVzEJBa/NqV6ofRt5MHWY65HJJshOLVtPYyYnkDIFfJ7ZXOp1OQb88h4SXt8l459Yj9a11qmSGmy0vrl/PTsTIEiclh+cJxbaT2zbR3j5fmoPiHzouWKEXhyu2XttAPTMTrjDz9SWiAefx5/VT86HBzrtc9kQdC2f5du2pCMbfB2T1UWdVGe40eUk6ZmYTOHqjAZXJ5KsSH5g+LM3hftTQT/LDUYTQUBTGxt5h2vQRKnVpk4KZaBQG6La/Jz3EtD86SY6rtKVZGtMnsAYYvZf4q5cgKS05WKQ2MsKdcxQ/aIXvciMHLJYc2EoEoXXr40GVgCpoEU3jDHb66ObUrtWa4QUY0E91XiYoRwX6+wuzgNkwRjjmTGS+QS9iAJpiIA+FWR+jZ7s0MrINh1ZYzeOza8M4wkiKsiSGJNOgqCXIqGkyixJUrCNh8hXl1GOBkhNb9UYWpjKZDgC1gbAcNDoDu/B0u134MCdd2Fw4CBypmFfGSAYjZEUOUKKgBTnszEq1jxhxhJaIwnEFOUpVpa19dbAggyL5RKjGCuTMYJeB1Wvi6KTIE8iVJ0EYTdF2etj+/kXIVlYxOLWrZjfthVY3AzMztUGCY4lDRa9/lH5lEwrjjGhMSnP6jIDjQ8eIWliFcAK9NMOZrvdmkWb6N5Yj4MKq5MRhgV1swEiq9US1YkRqKHodtDr9Y8xyMsoko0yZMMxSpOj65JuWZibD6CP0W3vVYWaeidn7RGt77aOTeufvqna1wIbGQ1V1rXdHj9XbK98UrW3FeExzbXE3+eNqOw3+6fce2pPe5K/sx1Zu0WMdJ+3BLf7Kl0pv3tSI+nzBwpvExiIocm6qsaExAIxGSd0Ann/HG/SliXYszeZwvk3ARx/lnFCg8IB1M/tifIgJkuZrEFicXwmJ0t6AU2gFoHcC7yooQXGe1Ru8ylPeYrF7HqGp3Hhs4y5NbVNacx4xSteYa4sKrPJ8VDoEhcj27Bn5ROEHVq7MxPd5vozSC07dK3gN12Xqc0qjJm8YJwjLkJ0qOOqGJkxweHoMDqLHXTTvomHBEwq0esFRcYVYMwNN6YLDcVSspXCGApBoeoFKNOj3jNiJMxEPR4NEFAMLDIDL34nL2W8sYEL0ZLWFqY1IYiQMTJwn4zxwMH6++pq/flwgGI4wJiWwskYZZEjKirEkwphwQwn5KA1+IVJgjBJDaSSmR6SuRmG+gALc8BsD5ifA+bm6u+sbcF3MauwHPpClHQzIdj3Z4EO+0p9YWPtZbdzEtYJyoIB/GO7NU2baAdUmOv10GFoICeCIEn9XRrbdaMyw/JozUCsW1IXS7G8ND1t3EnR68/YPBQo6LRkJJzGoGKco2CbjODhQRUFGJHHBrUe2bOU9vqWbo9D5Pea1DDSO7eJCA937SOxNYGft5Jq3ws0p2VnERB6EPOMyxMRD7hyZVMgg4Db6wV9intFq2hfyptD13u9P/cf91e7hkmb2U4jf0Ge5+bk7EGOAyFA8QxNlNszOE+jhdge/CT6Conb1iA/yd4ULrBV3wgWnqLrPj63rRD1Yjqv83HI/j2lvCUbk8VYfnkK3r7++utx9dVXG2Pjc2XgkZgh8NNzH/e4x+FNb3oTdu7caSed76e3zJnYTuCkCYKhanGM2X6dmkisrR672n8yG2dgpS7qh6gmp0hGbBxVI3Rneiam1cFlRxPbTxg3XNaWa4rMzAVH8Yy6qDgKzXma7C+i30fDFCWlifXzOvubGVMowtJ9JkG3uddAj7o/9pudlchMEVqOfjTpWvFa5uzv1FZUezH+nUyPZT9zFoapRW+rUpbW4ErRkW11O5bpuDb9NmZdfk61yIglFUa1Hi2MjFSxLZYUpY9kTAaonH0GsHXTloq9bIx3NBJFrJZWN9HrdOsCWTlFr8ZqYV43FcbZBCPqNZk6vqIuNjA9Lec67XQwMzdrTLvODVhrOAszhmQWy00fQIb8kS1yuthdv75FRMRkxPzkXuIPd/anXWzISznKRi5RWvtVfrzas56FcT0STKTi0RoXiPk8gB5svTHES5Ft8KvPuFrnqS+tN97nwY99afs5Cjx1P/emEp5I7BX4HVfsZUorryhUx0RhCWT+VBCIeT8gj6rSa0kElGzONmTVkd6vjcYa8GliryarfY/0E23/QQ2MFpXe0d/PyeLAsV2BssRaASYztbzkJS9Zd1TmPQR/sUw+j8/m3/j/p3/6p628pi+MpL60F7FfpBILpgWM+0V11IpYLx7eJ//I9oLSXEhf5PWsGy0OLWbvHO6fq3dVwoj2fHAelEbJb1Je13afIgASiHWo+JyMXh90jJ+bz0TQAFn7sBUz4NhQJ+bVM1rfXDfeQViMSoCzkesF7/OWWX948xkbqWfUntQzXi/F+9pg5EHFawc8MgAAIABJREFUrxvtpx9U7GXsu0RQSWGSVBTF0Z5D7X15PHgdt8TejdapfGr9+3HNclzFGNvrlO0riEHX8hojBU3MsyK8pq03sdS22Mu+blSd0daBDB78RcxOm4SNc2F5JqXNzgHRBjqewUOd1QvrPj2TbWpwvd5OJ5Q+E3DqdwGystTqei0OtSsXmLZhRu+rhSxjiuizWCZLZb7+9a9fT6+vfnvwY1+ks3nd615niRn4xcXTPlHbbjdikLxOfVXfBQBSLUgf6cV0ga6u1SEj9iD3IM2b3lubnRtA7NwvWLalxa93FnAIADWXWjf8XECtefUg5u/jtbaBi9IYKX+WocwDlABeop7WUUi2SNZPAwIdsJ2KRP3htUpku9H69j6nakMsSUYI9dXPg+ZC16rPcvcQA/GAw3v8fZpnqYRECgR8vFfrRff6voj1ySVF+9CDgPaH5l8SFfsnCa69Z7SXBILtcdFead8nIiKw1ftpbjyAaf+KIUpk1u/qJ/eVxx+Nje73YOv7qfdVqGsbNG2+VlZWzNVFJ4mfeG0kP5jsXHsSNQjqkBas7tezdV8bLLWJdL/a84OnhaeJ8ZPpN5U2h74rO4wGU4MngOdpJIuWFpsAlgyGjslMWSUw0SLXgvV/p6jL8DcmYlC7Aj//bv79uAA5HtI1+vecNp7qt8amDYyeMfBnTb4HMN3DZ7QZujaF2pEY7gGyvfH9/GteeJ82vt+w37f5mUWmuVbj4t9RQNZec7qWsbMap/bi598VfaP5V//UBsHRHya6ru094A8krWu/1rTG2wDZPqz1rloXWs8brW+BQXsvakwFNNqXHhx0oLb7qTnQ/Gv+tEYEpv6+NujqGQI23avvmgvtD82jf09/mOp6vzfUL73bNH9dMVA/J5oLPv+4NTwY4eFPIIGf6OY05JSObVpnpll09XzpvPwJ709MOUdrw/l+yRtdi1Kf6XSe5uWtl+c9fjF7IKJRoy268D5ev3fvXrz4xS/G5z73OdtgmmhNCtvm+2qDMVkB3WKYeosB1eyTBwaOqc+C608jPlv0XQtFAKt39K4+fkzFXrWJ/YnM99Ph4tvTgpLbjd80YpNaA+1+erHPA5UOobZLgzZOWzdrgErm1zi5mijd1FE5ps3Gqd47AQs8aF2d5lSv+6Xz8uzUH87TMv3yWr2j9Gxap14Max9EAhNZSv260jtOGxt/X3t98zO5XfmYWb3fvTk50wCnsfL7SXvC58vUuOgd2W57L4oNag97cPZqjWmHtMbUH4Bqs23U8Ie715V7Vsl7lYrfBzj4e5XP0K8n/RwQ/PzC1wZqKxn9zR7E+HeJNtqsG2V69QPXPm3lPsN225OlxaGJ1sAKqDVw/u9arFyIPr+gnq2NysUvUNNJJ9DcvXu3JUv913/91/XX5wRLnGX70v/x3kc+8pEWCcJwOIKKFo7elff6pA+epbEPvviLmJZf/F4s9kxDulLffwG8dHPTFqPmUYtRbYoxTNuofBcPYp5tsU9ttwT/jmxPAM/3MlWEleOs9YEWoK6QCcWz8dDJ83XXC202mxDziqmt+V6v59uk2kY6T7+udHBtlEBULhT+IBIrPh7YSo8otYjGlOO/0QbX+lYmY7Efv2420rH7ufCbXvPPw28aSLf3sNaTf0cdghpzEQC/TteBpBGjNTbT1pu3IPM+vR+f69eN+sJntNeb9rWeL7K1kesNdZ4bfa2Dn+iqGIEMBVowfmOJpehUFLXngPJnLmJ1xp9+/FlB2B5w+Ty2r4QIfiLUcb+ohPJel6BFLDFCoCxlsfyANGiaZK9TEAiw7+zn7bffbsxPiQy0oHgdJ0sioxb4gx/8YKsnTAbIfsg1gN8FDB78pNzVJB8vy4ZOYw/wHE+Ot0z9ov5aVPxdm0ZtaFy0qHSC6yDR2Gsx8nrPXvm73zjaqLpvHcQa53eBHL9z3ARGOnwk7kuRLidY/w7tDa61qLmmUlvrjc9rH2ICP38YiU1LxNN76hreo5htL0bpPq+f82tZ65Tvqmdp/NqHtNa9Bz/+za9vfnaMwaeZD+1Lvxf13mJHbJ+Hu39vXaODyOuu9Z5imrK6ap9JjaE59GtJxMeDn8BS93lXNu0ZjY3WDdeF1GLqt5f6tAc9Lk1LbKB1etzEBozt1cK3k7hRysr6JP81Ia4WsVBck8Vn6GcPfnq2Fpe36GrjCARkYW0jP+/VYhTA8uV1n4BaIOzb9DnEpG/RYtWpoQ2nRch35zX79u2ztPqsz+HZHq/zGZsFhKeeeqpZep/whCdY8gLlAdTmYz/9YvT6ErYnq6UWqMBNItNGrFj53DSeAnH+Lmsnn+kBReDsC9z4cWi7XvjTs62+8OMuw48WPtvRc3kf29NBxAWvw5bX+LHx7G0jK7nWHNmN1DMCFG0OZebx/dCB7AFeTESHC/sokbDNiiTeeaDWnMlqyTban7ctyB4g/frWff5w30hc9hZrsXAPHp75+bFh/7Ru/GEhSUN+vNq3Gk+tU68OEDtm++ynV8/oHXmfn3utRz1X4Ofb0c+af6kE/DX3Jmkcl/ndfffdldiPP4V1sk3bcN6rWqguWq8JkFjhmZ/uE5DoXoGVXkQvx/5wIXg3Fukq1sWmojDGSMDVwvWb3AduiymIxrN9Sy7QiFh+EQg0//zP/xy04IrlyUChezyz4c9XXXUVXv3qV5vRY8+ePRbhoRA81QWZpkcROxQj08Kfthi1IDW2PFAUNywGr83MWGOvl9HfNeaqO6KDT4Cr+deBIfDjfVIj6KBUm/oui6dOcc+mxPw1bnxvzjvb0/iLcej92I5nf2IZWmM6HLSetOHYPp18+Z33iOV4JqRkn/5w1wZnX3Wv1pSYX9tyKaahg0595ruIiUm140V0vrO3OPNarjXND/ss0JRy388FAUxrRvuF7fBvfA7jy/Vu2lday3wXjY9IDe8TELXba/dT76rnezbt17iAjuuGYyoQFsP164b3tUXmthuM5oRjxPWteRWL5ztozR8X/JjGXgvPMwZ1QAivhelRV6epp9laBKLE/rQR+Gjh+5fQSa92tbEENmzXn4jaAF509BPoJ8SDmh+YdvvqsyaLfbjhhhsslRVBQl9kdVw0PFWlU9Rn3EyMCGGUxxVXXGG1PQiw7Lt0lmI8XLj8TMDnJ0+L3wOzQE/jyO88uNrvJJHCg4feTeCnOeD4CWx0+HlRln3zgKr++Gs8UxVIePGqDcjqC/+uDSsm31aTqB2/7jS3ut+vHd6vNSHg0Ub0jEisUWOqPunw1ph6yUcM0B982gNiuv4w1EEiduvXl+bQMyDftj8c/Ppt90EAojY4JmLinDv9zGdI9SHVgO7V2Lb7qfH1hwX75dsUyPi1ub5RGhFde1p99/tfa9V/5sdX46M51hhpHfPZ2j8CTs1zG0R9v2wNqXqb3xQ6sSVri9aq0572q3NakGyYgCA09ptBjIDf2+xHi7ZtRdJzNxJROChiBdq8frGooLNvT33is8UM28As4wKfRfD7h3/4h3XjBgGLBg0ZS2ROlzGE7/f85z/fQtyYip+fc0x4SvGLQMq+8ncxNvbPixoerHitt5T5zc62pKPx76gFpHjJaaDC+8iY/eLXsyXa6vDzILyRMUwMRAzBb3AdXmJMmiNGRtimrEqMhnXtZW0k/o1fTBTQ6XYsjVT7S8YQbWiBmg5HWQP9JtOa5T0cH7/x+JnXsbU3kBidtzzr0BIQTjOiTBsb/y5ihW01E5+p+ffMS2AmY4+ATYem9jPXt5eEND5iy0pZ5w8XP/cCcI1fW1Xk29Pe94xQ78j+SW8t8NRnvE8SnfawP5SkK/VGDc0Z29Jc6KD0LP1e6/aqE36DSJegQdRJyAbai1/or0XljRq6n51l5zfSJfA60WJ/Mkn8a+ugfJuixWIp/nRo62f0rtqYPt+XB0AuKmVmfsc73oFf+7Vfs3rCnq0I4D3DYNt8fwLkAx/4QLzmNa+xGiRieGSC2pBsW4tdQOQn2C8OMUyNjcRR/q64Zy1gv6mknPZitIBB4o0fEz2D78B7xRy8VKAohmkn67SDSItR68aLfYxuYwBYXuR2SEglos3G91N7seWmr78IjAY2LPM5HK4nnPBMgdfJGNIeG4mXCosSyLCvmgsLb3Np2LWWpyngdTjw3XwsuZ8Lr58TeOmw0dh4lqQ+cwy8G5SYtDa7V/j7fcFnK8JDICXQ0L7QXKg/ekcZ0cSmtDfah7QHP96rg77NCNlXzqOc6tWO9pNATKzNSw58P5Wb8HikNeJVKQJNfsa+HjexAcPbPMp6/Ywve+dPR52M/K5B8airRayBkaJSm62t89AC8cHNOpkkUgs4pdfhPVoofHmfAlyAIt2PANezF/4sJTOf5QebEyfFvRbdK1/5SitapBNW7I/3esuv/A1lKbzkkkusGh1dZngKqSA734PvK19AjY1Ee79p/Imq8dAGYF/5fqoj4hcpn6GFIaDWc8XC/X0aBx1EKhaluW9vVC9S6bneP06sQQvaG9G0iC0pKQv/5HXRaoGfVBJ8xjpoOubnwU/FtPjMtogm41tb0hCbUvwq7xUDYdvccBobrQ2xJvbRszDtH37ePhjahEKHkZiwDiVJNnpvDype3+nXqsaQwCD9nJ6nPnvw8+xO+8nrsMXI2LaMIQI/kR8Pfjpo/CHowU9/1xi0CYz25/GYLd9dOn2Bnd8D7Kt3n/Lgx/c5LvPbCPzYIb2INprfOHKh0AR48PB+QAIrdlITPI3daMP5tDZicHbCNxWlpoGDLMh+4qUzlJGB93n6z/a4UQWa0pWIfrOPqmjPzz75yU/ihS984TGFizgG3Dx8dhtcBIr8O/WAtAAz7vfKK680Bsw+8z4Lrm9YsbeSe/DjM7ThvFjAMWcf/Fy0wU+AIsaoxSHwUxifXzT8WQeDwEibTuLLRo7MYkUSffxh1QY/a1M1QcraDabtPqT21o0iTSJU64/lOKgrCSosUYCs8dOYtlmqxpRiYZvdiKW0HeengZ8OVH1vZ2fx86j1xu9iJpoXAUNb7NVceFWS9hzXc5tQeObH6zYCP4mvspL7+3TYakz9QcT7NvLj5TMkoXjVkoC8nZlJhym//z/t3T2rddW5xvHteQnnC0jSiYRAPoU2lhEh38D0sbawsYyY0kAghhBJZ5OkygewEGysRAUrSSGBSIqATThcS3/7/BnMvZ9Up3oeeFhrrznHHPe4X6/7Hi9T0ASU+BNApNsUtStv6M3p/J6I/Do48Fe0GQMohwfvb1PajXogbF9wAim15nM1g6yWcrUXdX0U+VWhMO5KOXatM8EQCAdq1tLsGiQ7AYxGR9xPAEtR33777dv2tb/+9a83Ye1+wjK9321tDJ8iDAXuZOdXXnnltgtkvF3UlmqdNb9Gujq/Cl/6Up5CamtPFiaeGA5k3fpUDWD9nenE2j7m/NS1Wg8zBrW0zuzuDWwO+xyS++ftuKudOf3tP4hhuz7+57uDMJ0C7Z5bzW/vzPhuHzU0glaGWtSz7/TNaT3oXLvxBp0ymvv+vpt5bp0JrXtGDfxM/VoSEExaEpC+NkPZfQJKSxdrt78dTkB3zzR0E3O71++Cozpxg58xqvmxCwFlbSG/psvGj6eAh3GQxXjaZTD0mN5A0yff1PyugE8zjTpMweVR5Pevf/3r/hj7el1QtLWAs+4jZSui4v1PpIEBJjuqjBwopoG1VWQMGPPRUUddg6vC7vsczD7NChGcbWnQHwey54vEG8+ePSVbyvrzn//87s9//vP9joOmvAxIYVfqu793TXTakfY7KeanP/3p/WwtFCfyU4zRTamgPuPeNU64p6xAKKMdkm36de9Udurw9753nyoKDpMH+aNH2rNrUINaZ5VO6kgnfKLZ5MCNV9+9uoNMBTC6oe1ZtyX/WzbxX/99c5iQt7FzYhCqIMwJoNOYOz6BYbSaMUU3Q0UrG6CzUnROC+JE14nc6T6eCpi1u6IpGUqDAxlyNk39nzThAfnpb89oGoqP6F//1Zl9P2XOwdaJcUaAVIMNR06unPDuGS3KbE3LOXTgp1kfvVlfV879/vl/+9vf7vf2+lFKBOEVaTGMrvUacetQKrelIFepbZGBtIjhUDiOo31ugPL6Fvw5tIdmHzFm0R2aW39QAqR1RevuH9rbvYseczKjcajvrbfeuvvtb397fxoKBZHOiurrvynxFM24h/x+/OMf37322mt3L7/88v1aLXuCOV2zo6Jm0zcIryiN01QyaD2wQWo0Wnpjrdjo52ybvhVJUkiTDK37VYb6b5BT1G69bOffTZfW7/TmrM2NzqbgLcHcxnp3d7+QG7rV5/5WD97YBbfJlmEw/uob4+dQ62whpocQ88ayVHP9zfBMwrEpPOb0gIL1tXbTM+k2PW2N3djQu3vod4N6USjEtD6KnuYYOeOiw6uJqfZL9msj+9l3KfEVT4vugJA6fki7pS6BqjVPOmz867+pbYP8ePnoDo+///3v96e6YAAlRhAiMaCRgWcW6dbWurbT2Bj0iDoH0dpOI5eIvTaMhoGLHkWFJ601HAiMQkrdKUSNZ9+nHAriBLE+P/nkk7vf/e53dzvrb79DeEWBo1udkRGdKHELoJ9//vnbgugtjZkzXI3qyy+/vHv22Wdv8tW/oEA5jLNIpNHPdQi2KFqZA+KFSBlP0/72w6lzKuqdnGOdX6M0OdX5keH6NMa+YLuyGH0Wx0IoRWoLTuNt9bfoVds6v9auTue+vukbFNOgAonSU84UundYhGCH5jPtaxlmtAu2p54W+RQVQX92sbTdrp1OrHRuPOsPmCgSa1mrv9MhNf31IbhzfmyKjqG3wAdKViYTUEY/W6wz5vyamZDZ2kxv0Ll7PENgOMHbPQ+//vrr+8NMwdcWfJv2VPG69GJM3r+1H+PsX6WgHVCXwUAx4LHifZ3s2qKrzg/EB8PXFmrZNU5ibbufdM/mJCiHVAP9HK7tTVOQRfqNeUbx/e9//+7zzz+/ndj8q1/96vZbjXG0oLmMl44TfpXnxRdfvE2KvPTSS3c//OEPbyvzd6qMdYqPOT81IQ4aH9aPWUtjgjQgdbSfzlrNk/PDb04FLzh4fQuYnB+eQnDnDg8GMBkYq9RLiqeuU75JlSbPKf+pg/SR49z9dIKhOmGH7KDK9X9VuF9fG5f/Z5CGip0kM5paStrf5/mCaNln9RS/2OJopacNxLtv/anNKyGwgU6iNaCMLohxbSB495xOjPMX+GaL+3f2x8EX8XOE9RlrNz5OPpzfWQ8kM0vgoDo2PFrUWNGBn+554nt76yhEAulSnV9TEssLpHaiUCOq3+rkzCAzwt7z0FT4Bgk1SEEwF7y3fqgRQ4rL4LThbEWNGjha14+XDS0dmWHut6WlP/jBD27Gtr2/77zzzu28v88+++ymDEMh3phFIGfkgbCMBS/m8HY4wptvvnn3ox/96H4JjXrQ+rxKe6ccUtf1WefHMbQdnksLGEqDx5NmLc2wK3kwyKZo+Npg1hnd0rp2t1NdvjvGn4zIsEhM1GeQdX5+w3P7SZsO0VnB70SMa2sG2RjIaPQ1Rbsa4/qUXTTYnstgBBT3dBkMGe2eLvXw+9pAO5yfAAat7rojzU4dnJ1PhkpVHBTn13JJ2+56kV/5Q08nS3IkDwHFag5Zwvj0mH5D020nkDe4c970EJ824fPQv2e++uqr2zs8zsHz4BuIAdSbc34dJKUyA3V2inGWdzBIBJ9T4dqvHaQB+orSU1xO80SSo7dLPfY8CkN57Lo4aZUujzZ1A68JHA0tbP/hD3+4+81vfnP3wQcf3O9QmLM0Q9voeCWILYUxK7ctcTs5+rnnnrvtCx6fJ4MrnlJUda0pdNHLeLPxQWHtG7qiHA0MewaDq9PQvks2ivwotDrl6XBHH+dXlLrn7jmQ2JWhVv7kOJrXp9OArnjrHcrKLOQPeczhXum31xt0fHt+U8KCgZM3nVzTN+R3Ooa13f3nKon9Pp6di3zrcCHbfeIHw9/n5H/KYb8DFE5ql9JCTuVpA8q+kyHELCNUDmhdszKpnpbW1kOveNrSVduNlrN0dTrqR53fzvOTjhVNMaJeKyoyu8rjFnFJ0U6UYuaxuTtipTgYV0crhbya7ZTjN9qghYE3JW3E3HXbuwiwiqG2OUembuT7BLJz+yjoxx9/fPf73//+7v33379NivSfZ4vIvbb+1QyXTv/yl7+8+8lPfnJzBkOc0JB6SIMUxzQ6WxIgs/XT7Wunc6DIjAkS4cTWJwfblLH9cSacGadCfkoeZEEH9IVWqEUgJqf1f8p/9GonZUNfdXjfe7DFOf5dVwds0Fh/kKbgX/3GnzPwb0xoheqhfDSPH2jHg1Pn3Lv71NQFFLJCjwm0Onf3nPJvf9AzJ13dND5ZX2W7fkx2crL0myzwkizcx+GiXTCpr6nu4kMnoK6CJt9RMMXmZ7cP/Xvmm2++ud/eWwewDptiMjpRwEAxtJ8dXA0LkVWaXWdAFL25fZ0j+qrgBqkeVASza2pBjKnoUH+uXdG6Z5gul86iaY5lxrXfN1O5520ZzK9//ev7A1Bbc+DY64zRPaS35S97OfpolmbjpTaUtnzBV0qGp/udDNuuvGjw0g4KaFr+UGD03BNZoXfP77Wi0KJK9+8Tfeg45V46BR991ABqKGcgZuwb4xkQGSVHjNcNqpXLyRuO+ESU1W+G3eBy2ljBRvW7AQetdVRFamqOxtAAJ+Cc4IAzJgu8JTu/s+PSc+qpaxAbnuKf6w/pd9vVPsls7a7AFB0RfK8c4P3BBmXYbjTDAk4zrN2nPiMq6sg93YfYiDKjfmgXw9qCxeuTQa/9QzUBA5KGSfvqTJ1nJrqUCZYXUF6Re3+fhdQGBrRu3R/HSAjjyeqCO9F59cDdA9lReMq0vznEF1544bZ8ZktgGkg4MDU2M8dFSGettLJUfGc8xi94PbQIlCxO57Z2Z/rGWMi6yLAOmfyvFPJquQ5aW0csmqi+WbN5IuOlfacT007R/2xDvwXO6szGaIIJii0KnSy6f/XUN/Uy+rRnSPnXto6EgUv71OMLHpREmi42gHSRc2mRatLf6szaW86y58u41obeFIl6LsTcNbfVt8fKWkpE+ipKPWuero0/yiHrs7/LQP7tRc5lmvrcjKBQdB22sEnxCXPt1ASKwhh6Z5EooQjnMM9GWsiE4UADG+iuleEMvNF/tLaQXiHv/ikHhLBnQ7wTVA/XPJWYg6+j4jTX55Rnaevrr79+9+GHH9598cUX94/AK85ikxtbOrN631Dk+q2ij05r8jhObTfWnmQMSeC94vvaMRD3MPKTpyN0/XOcDRy7lzMqmqoBWD9GdiKzgn9TYYFz9Hn/KmfF8ervqna5Z3e2sxN0o7XvmF1f5L/+zCIWITI+8q8uQitNixvQ9pyN0aL6E9nWaZ7toP0iZfwdTd0vX6R6ThSd+m17GwQlwJuYtEj7BDBm2Dnntutp5LWLfR9PZ8cbOzkDJX3Z+dlOPXifkLN25h/I9qRVfbblhH0fb564t7epYKPNDI5xFxqLNuoZdZq7v7NBFHgEj/hzpmyKxEjabnTsGgaur0apGvOpVGeE67Yhik6YUw4KMz5QcLOdpZ9DmVBa9+DEOb+15bAmmL/85S9377333m1CZDzd9T13z1i6uzfE/exnP7tNcOw6gTEe/UlhilT324xtY6xDdI8ZxNMQKcfaNfWgQKNjtDedImeyOGtCnGZn5vB51851Z3g9+VN+s6RFY9BUnaYgsLaUX1BpSuWF3g2IgtzVEiFte7BBEcXGAaXKUIrWiooFGfphxYLAph3eqM/SOTTrj/xPMNK9tuSM75NFQYHf2fAVuqVv1n+yT47JZAhbohcbhyzsyvmdkyjsbXzQjs2zfwHFUh+8JP/dVzSNp1L6R19a3u1tdRrSXgalXrGHEvBV+rL7m/aWSBMhXbJxRmLwVb+ifWdXz6iBVlG71+3iIEBRw/Mhv6KxjVEqeSr+/j6dH+RUJT5R0RZG//GPf7z705/+dP9OkCnDq6++evfGG2/c1vWNV6N3wuTMGKrtVOUnRe5avkbFfbeWS20L+pEWVDmMlQxHx2QmpafkeHMlf7OPDJwhQ4znjK5n7v6uAaxDvupPMIayxx/PqvNzjP8pD+htY2zwg8joTQM7vYLEOAfPHs3TUzs0ThTW1A6v9cemBK0rWzQ5AaDQ2fU3OeGZTzyFvOukzcyeuzEe0m/2Mr2RvemfTu0eAeV0/Gc74ySrs92V/Jvat5ZtcqqIGNL9t9NeDMcARm7gFRQEdwVfQeYqIU9s1rID4c3VCloYVvuT+pztpKlTDJGRAxgDLCpt5O84e5ipdusDnZ2tQ+f6Ga2nUuGPxdr7e5HXgZFDmR999NHdu+++e0uFN7v7i1/84nbSi3P+ZnSjyYEHo3v9MZzW7ghYUJEuVBlFfrIwRnztbLd260N/nBenK/gx8PJy9xTdNHCQ/9UyGE6c/NHKeTDUE6VUTzvbXfkreVRv9Ld+OL/SSv4cCqMqghOM6jjb7tTT8ZQcz7qWduPpGVCMkYGTgzGSwzmLLDgICqf81e7UJ89sAj/pG/6o+apV14kZ42i90jeybw2Wb+k63gbwXW/Nt/5mfViFcfKFzB51fpvtbSSpYhC2DntfiWhUNWjMr7G1fRWKgWEwp+JvNaezfwM+27vvdHgVcJWdAET5FpSlGH1Wx0b5z0jG2Dd+ddBNvkyQOxr/008/va3B2tY2yNULnGaQngexorE8OSMdWtFXdFGa8bNOovUSCl9E23vLx/KqCv+Q/K/0oe2uZPmY/kGY+Lz21Ze2bXnnMfmXF4/p6a7p/+zzoXYNJr5zBpBUdamBzP2VhesCIZm5twiKfnd8AvZD9PZ56Kp9KU/wGye9V3ojSHt2g13H49mPyb+LyTtm4z4Rf/3WM//4xz/u39urM5BVUbQN9p2xWmPUArW63hn5KCeEViTRdKrHb2guAAAESUlEQVSRrzUBaUoj0b5DdtJjAjJoheL1UefAaW2JSp2fe6Bem+7rBPd9TowQ6wCbaoyWRcH1AUkpho8feLTlMJu0WF9DgLsfihKhNz5jRMue0XogpVxbfDpfXUjZycMCbsaLFya1Kg/K2pUAEAcdgdLIrlEcYt5nnaC6r2yiRnbqG17rr3SivY7I5EvH7RnjrbSfs8bDk6/6I/vRuvZ13JUHfWuwgvBO50MWEBMHgC9mZouY8Ogx/V4/TkDGG3o3+tRZOd06KnI1IcJGm/WUJ6c8Gjj5FWjZvUVrEKU6cnkEFZ5p/54j5S9IaJDrS9lPP/bMDjZQD0LkiHpSQdQ2td3LQLRzTPvZ2fqxv49xjmiF1HM2iID3nClGDzqlMOoPrSO23y4RYRSQ5fruDo8a1hhtprRREaJr7aooYjzoLgYRmcFbejEaOb31NX6vv71h3hvltOlEQXlinFcFf8raY9xPtLN+pf0najThc9UfWTjYoNHVjO4pe46h29u0U+R+aDawNTbjKjKGmDmN0jweK1HUoNSglCTOtmvjtZ6n/MnjClW0XZEL4z7LBfh0LmeBKveMc8KnvC1vTsQ4u+yrK8s7E3KzD+3oBwDDwbe/6jeeFeicy67atltb2a++rea44ul4c06Gamcb3lW70bplZw/9e2YHGzCyek9KXChZZe1SDxFwzxnjeqx2HQrn1wi3+0FXM3NNBxC+/jg/9QaRQ7G4DGikGuM42DGtzs9pzQTpGTPsGY46U2H9aFYQJ8Rd3++Uwxa+IVOnBUN96NfnPrv/GDr2POPr7DpFHe83vvGGo8W/jUUBvoYoKpuxxke82d+Tha1fZEDhoNuiYsjCkg3PgjRO57frovwZ/Eq/wGepD5QirRmv5uAV7sl97fbdcpb1Uf3oigW8kTKTx2q0Zy1t16DNPeOklROD2k5ZcCj4xXFwmqOTfqh9d80pnaHDu7f7kPF9n52Vxw8BAJ3ss2UKGd9o9TvgsOc0gK19/QYnxi4q/y6BK527p+3a5+7rag46XofdpTcQN317FPlte1vTtjqUMb3LC3Q4xvPihcxrO0Z0SrvEXDm/Ir+rzdSUh/eXkhdWr78uEKXka3syTjvG1zS0jrpT9oyfcVT5T8QgEqsF4QkDd2wT4/Ds3Xe1YXx91lBPJLbrjaicAlotgzgj4/rD0yICTlUEv+pv7ThrxoQPUBGDoOQCpLPuKneBw5KkK552tvukifzPdnuu2W6y5XTI8KGMwXq1GrcMSX9XaMMhE1fOT+H+yqbIYp9sCq1k0frqGYg681zAshLKFZ1nWaf2BBULKHTCPfS0v+MvG66dodVBCpXFZFZHfRWIuoJg99e+Oepzooizf+Le3qfO7z9uPuip83vmfl3nU+f37WLdp87vW7vgpBqknzq/716GzNM+RX7frsZ/ivz+8z6YQEEznKfI7/+WszTYPkV+325i+P9Efv8LCOCre5ZLihkAAAAASUVORK5CYII="/>
          <p:cNvSpPr>
            <a:spLocks noChangeAspect="1" noChangeArrowheads="1"/>
          </p:cNvSpPr>
          <p:nvPr/>
        </p:nvSpPr>
        <p:spPr bwMode="auto">
          <a:xfrm>
            <a:off x="155575" y="-898525"/>
            <a:ext cx="1943100" cy="18764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Picture 8" descr="https://www.razumeykin.ru/img/upload/exercise/part/1388303842babochkasprav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2330" y="1857364"/>
            <a:ext cx="1905000" cy="1905000"/>
          </a:xfrm>
          <a:prstGeom prst="rect">
            <a:avLst/>
          </a:prstGeom>
          <a:noFill/>
        </p:spPr>
      </p:pic>
      <p:pic>
        <p:nvPicPr>
          <p:cNvPr id="9" name="Picture 10" descr="https://www.razumeykin.ru/img/upload/exercise/part/1388303846babochkavnizu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3071810"/>
            <a:ext cx="1905000" cy="1905000"/>
          </a:xfrm>
          <a:prstGeom prst="rect">
            <a:avLst/>
          </a:prstGeom>
          <a:noFill/>
        </p:spPr>
      </p:pic>
      <p:pic>
        <p:nvPicPr>
          <p:cNvPr id="10" name="Picture 6" descr="https://www.razumeykin.ru/img/upload/exercise/part/1388303836babochkaslev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40" y="3929066"/>
            <a:ext cx="1905000" cy="1905000"/>
          </a:xfrm>
          <a:prstGeom prst="rect">
            <a:avLst/>
          </a:prstGeom>
          <a:noFill/>
        </p:spPr>
      </p:pic>
      <p:pic>
        <p:nvPicPr>
          <p:cNvPr id="11" name="Picture 4" descr="https://www.razumeykin.ru/img/upload/exercise/part/1388303813babochkapnapcvetk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43042" y="3143248"/>
            <a:ext cx="1571636" cy="1571636"/>
          </a:xfrm>
          <a:prstGeom prst="rect">
            <a:avLst/>
          </a:prstGeom>
          <a:noFill/>
        </p:spPr>
      </p:pic>
      <p:pic>
        <p:nvPicPr>
          <p:cNvPr id="12" name="Picture 2" descr="https://www.razumeykin.ru/img/upload/exercise/part/1388303808babochkapnad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1785926"/>
            <a:ext cx="1905000" cy="1905000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2339752" y="170080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Вместе с ребенком выберите картинку, на которой бабочка находится на цветке.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0034" y="214290"/>
            <a:ext cx="3786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  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16386" name="Picture 2" descr="http://razdeti.ru/images/photos/c9891926fddd98b6799becb6b3569e6c.jpg"/>
          <p:cNvPicPr>
            <a:picLocks noChangeAspect="1" noChangeArrowheads="1"/>
          </p:cNvPicPr>
          <p:nvPr/>
        </p:nvPicPr>
        <p:blipFill>
          <a:blip r:embed="rId2" cstate="print"/>
          <a:srcRect r="1547" b="2704"/>
          <a:stretch>
            <a:fillRect/>
          </a:stretch>
        </p:blipFill>
        <p:spPr bwMode="auto">
          <a:xfrm>
            <a:off x="500034" y="857232"/>
            <a:ext cx="4286280" cy="528641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788024" y="260648"/>
            <a:ext cx="41434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Спросить у ребенка.</a:t>
            </a:r>
          </a:p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Какой из  карандашей самый длинный? Какой самый короткий? 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8" name="Picture 4" descr="Картинки по запросу галочка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60032" y="5805264"/>
            <a:ext cx="795320" cy="795320"/>
          </a:xfrm>
          <a:prstGeom prst="rect">
            <a:avLst/>
          </a:prstGeom>
          <a:noFill/>
        </p:spPr>
      </p:pic>
      <p:pic>
        <p:nvPicPr>
          <p:cNvPr id="7" name="Picture 4" descr="Картинки по запросу галочка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4288" y="5805264"/>
            <a:ext cx="795320" cy="795320"/>
          </a:xfrm>
          <a:prstGeom prst="rect">
            <a:avLst/>
          </a:prstGeom>
          <a:noFill/>
        </p:spPr>
      </p:pic>
      <p:sp>
        <p:nvSpPr>
          <p:cNvPr id="8" name="Управляющая кнопка: домой 7">
            <a:hlinkClick r:id="rId4" action="ppaction://hlinksldjump" highlightClick="1"/>
          </p:cNvPr>
          <p:cNvSpPr/>
          <p:nvPr/>
        </p:nvSpPr>
        <p:spPr>
          <a:xfrm>
            <a:off x="285720" y="6215082"/>
            <a:ext cx="500066" cy="428628"/>
          </a:xfrm>
          <a:prstGeom prst="actionButtonHom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0034" y="214290"/>
            <a:ext cx="3786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  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12294" name="Picture 6" descr="Похожее изображение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222" t="5000" r="20000"/>
          <a:stretch>
            <a:fillRect/>
          </a:stretch>
        </p:blipFill>
        <p:spPr bwMode="auto">
          <a:xfrm>
            <a:off x="6372200" y="1052736"/>
            <a:ext cx="2143140" cy="4698422"/>
          </a:xfrm>
          <a:prstGeom prst="rect">
            <a:avLst/>
          </a:prstGeom>
          <a:noFill/>
        </p:spPr>
      </p:pic>
      <p:pic>
        <p:nvPicPr>
          <p:cNvPr id="12296" name="Picture 8" descr="Картинки по запросу низкие цветы букет"/>
          <p:cNvPicPr>
            <a:picLocks noChangeAspect="1" noChangeArrowheads="1"/>
          </p:cNvPicPr>
          <p:nvPr/>
        </p:nvPicPr>
        <p:blipFill>
          <a:blip r:embed="rId3" cstate="print"/>
          <a:srcRect t="12216" r="5061" b="29319"/>
          <a:stretch>
            <a:fillRect/>
          </a:stretch>
        </p:blipFill>
        <p:spPr bwMode="auto">
          <a:xfrm>
            <a:off x="4211960" y="3212976"/>
            <a:ext cx="2286016" cy="1709410"/>
          </a:xfrm>
          <a:prstGeom prst="rect">
            <a:avLst/>
          </a:prstGeom>
          <a:noFill/>
        </p:spPr>
      </p:pic>
      <p:pic>
        <p:nvPicPr>
          <p:cNvPr id="12290" name="Picture 2" descr="Картинки по запросу высокая ваза картинка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DFE"/>
              </a:clrFrom>
              <a:clrTo>
                <a:srgbClr val="FFFDFE">
                  <a:alpha val="0"/>
                </a:srgbClr>
              </a:clrTo>
            </a:clrChange>
          </a:blip>
          <a:srcRect l="14894" r="48936"/>
          <a:stretch>
            <a:fillRect/>
          </a:stretch>
        </p:blipFill>
        <p:spPr bwMode="auto">
          <a:xfrm>
            <a:off x="571472" y="2710394"/>
            <a:ext cx="1714512" cy="4147606"/>
          </a:xfrm>
          <a:prstGeom prst="rect">
            <a:avLst/>
          </a:prstGeom>
          <a:noFill/>
        </p:spPr>
      </p:pic>
      <p:pic>
        <p:nvPicPr>
          <p:cNvPr id="12292" name="Picture 4" descr="Картинки по запросу низкая ваза картинка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538" t="18462" r="10000" b="23077"/>
          <a:stretch>
            <a:fillRect/>
          </a:stretch>
        </p:blipFill>
        <p:spPr bwMode="auto">
          <a:xfrm>
            <a:off x="2857488" y="5072074"/>
            <a:ext cx="1571636" cy="147078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339752" y="348706"/>
            <a:ext cx="43924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Спросить,  какой букет нужно поставить в высокую вазу? А какой в низкую?</a:t>
            </a:r>
            <a:endParaRPr 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Управляющая кнопка: домой 8">
            <a:hlinkClick r:id="rId6" action="ppaction://hlinksldjump" highlightClick="1"/>
          </p:cNvPr>
          <p:cNvSpPr/>
          <p:nvPr/>
        </p:nvSpPr>
        <p:spPr>
          <a:xfrm>
            <a:off x="285720" y="6215082"/>
            <a:ext cx="500066" cy="428628"/>
          </a:xfrm>
          <a:prstGeom prst="actionButtonHom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2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61 -0.05203 C -0.03542 -0.04949 -0.04652 -0.04694 -0.06128 -0.04717 C -0.07605 -0.04741 -0.10174 -0.04787 -0.1125 -0.05411 C -0.12327 -0.06036 -0.10695 -0.0925 -0.12483 -0.08487 C -0.14289 -0.07701 -0.204 -0.01988 -0.21962 -0.00647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00" y="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2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549 0.07377 C -0.15799 -0.01226 -0.17049 -0.09806 -0.2165 -0.1272 C -0.26233 -0.15634 -0.34202 -0.11332 -0.42101 -0.10037 C -0.5 -0.08742 -0.64532 -0.05782 -0.69011 -0.04926 " pathEditMode="relative" rAng="0" ptsTypes="aaaA">
                                      <p:cBhvr>
                                        <p:cTn id="11" dur="2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200" y="-11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404664"/>
            <a:ext cx="57606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Задайте ребенку следующие вопросы?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980728"/>
            <a:ext cx="4572000" cy="141577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Понравилось занятие?</a:t>
            </a:r>
          </a:p>
          <a:p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2419</TotalTime>
  <Words>471</Words>
  <Application>Microsoft Office PowerPoint</Application>
  <PresentationFormat>Экран (4:3)</PresentationFormat>
  <Paragraphs>73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7" baseType="lpstr">
      <vt:lpstr>Arial</vt:lpstr>
      <vt:lpstr>Calibri</vt:lpstr>
      <vt:lpstr>Times New Roman</vt:lpstr>
      <vt:lpstr>Тема Office</vt:lpstr>
      <vt:lpstr>     МБДОУ д/с №5 «Родничок»  комбинированного вида с. Сарыг-Сеп  Дистанционное обучение   (с 11 по 24 ноября 2024г.) младшая группа длительность занятия 10 минут    </vt:lpstr>
      <vt:lpstr>Занятие: «Развитие речи». Тема:«Насекомые» </vt:lpstr>
      <vt:lpstr>Прочитайте стихотворение ребенку</vt:lpstr>
      <vt:lpstr>Поиграйте с ребенком   "Скажи ласково" - Комар – комарик; - Муха-мушка, - жук – жучок, - паук – паучок </vt:lpstr>
      <vt:lpstr>Задайте ребенку следующие вопросы: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Елисавета</dc:creator>
  <cp:lastModifiedBy>User</cp:lastModifiedBy>
  <cp:revision>209</cp:revision>
  <dcterms:created xsi:type="dcterms:W3CDTF">2017-11-19T06:26:37Z</dcterms:created>
  <dcterms:modified xsi:type="dcterms:W3CDTF">2024-11-13T07:33:00Z</dcterms:modified>
</cp:coreProperties>
</file>