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64" r:id="rId6"/>
    <p:sldId id="259" r:id="rId7"/>
    <p:sldId id="261" r:id="rId8"/>
    <p:sldId id="269" r:id="rId9"/>
    <p:sldId id="270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/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Чтение стихотворений </a:t>
            </a:r>
            <a:r>
              <a:rPr lang="ru-RU" sz="6600" b="1" dirty="0" err="1" smtClean="0">
                <a:solidFill>
                  <a:srgbClr val="FF0000"/>
                </a:solidFill>
              </a:rPr>
              <a:t>А.Барто</a:t>
            </a:r>
            <a:r>
              <a:rPr lang="ru-RU" sz="6600" b="1" dirty="0" smtClean="0">
                <a:solidFill>
                  <a:srgbClr val="FF0000"/>
                </a:solidFill>
              </a:rPr>
              <a:t> «Игрушки»</a:t>
            </a:r>
          </a:p>
          <a:p>
            <a:pPr marL="0" indent="0" algn="ctr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II</a:t>
            </a:r>
            <a:r>
              <a:rPr lang="ru-RU" b="1" dirty="0">
                <a:solidFill>
                  <a:srgbClr val="00B050"/>
                </a:solidFill>
              </a:rPr>
              <a:t> младшая группа (3 - 4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 </a:t>
            </a:r>
            <a:r>
              <a:rPr lang="ru-RU" b="1" dirty="0" smtClean="0">
                <a:solidFill>
                  <a:srgbClr val="00B050"/>
                </a:solidFill>
              </a:rPr>
              <a:t>11</a:t>
            </a:r>
            <a:r>
              <a:rPr lang="ru-RU" b="1" dirty="0" smtClean="0">
                <a:solidFill>
                  <a:srgbClr val="00B050"/>
                </a:solidFill>
              </a:rPr>
              <a:t>.11.2024 </a:t>
            </a:r>
            <a:r>
              <a:rPr lang="ru-RU" b="1" dirty="0">
                <a:solidFill>
                  <a:srgbClr val="00B050"/>
                </a:solidFill>
              </a:rPr>
              <a:t>г. </a:t>
            </a:r>
            <a:r>
              <a:rPr lang="ru-RU" b="1">
                <a:solidFill>
                  <a:srgbClr val="00B050"/>
                </a:solidFill>
              </a:rPr>
              <a:t>по </a:t>
            </a:r>
            <a:r>
              <a:rPr lang="ru-RU" b="1" smtClean="0">
                <a:solidFill>
                  <a:srgbClr val="00B050"/>
                </a:solidFill>
              </a:rPr>
              <a:t>24</a:t>
            </a:r>
            <a:r>
              <a:rPr lang="ru-RU" b="1" smtClean="0">
                <a:solidFill>
                  <a:srgbClr val="00B050"/>
                </a:solidFill>
              </a:rPr>
              <a:t>.11.2024 </a:t>
            </a:r>
            <a:r>
              <a:rPr lang="ru-RU" b="1" dirty="0">
                <a:solidFill>
                  <a:srgbClr val="00B050"/>
                </a:solidFill>
              </a:rPr>
              <a:t>г.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</a:rPr>
              <a:t>Воспитатель: </a:t>
            </a:r>
            <a:r>
              <a:rPr lang="ru-RU" sz="1800" dirty="0" err="1" smtClean="0">
                <a:solidFill>
                  <a:srgbClr val="0070C0"/>
                </a:solidFill>
              </a:rPr>
              <a:t>Докмит</a:t>
            </a:r>
            <a:r>
              <a:rPr lang="ru-RU" sz="1800" dirty="0" smtClean="0">
                <a:solidFill>
                  <a:srgbClr val="0070C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rgbClr val="0070C0"/>
                </a:solidFill>
              </a:rPr>
              <a:t>Седип</a:t>
            </a:r>
            <a:r>
              <a:rPr lang="ru-RU" sz="1800" dirty="0" smtClean="0">
                <a:solidFill>
                  <a:srgbClr val="0070C0"/>
                </a:solidFill>
              </a:rPr>
              <a:t> А.А.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rgbClr val="0070C0"/>
                </a:solidFill>
              </a:rPr>
              <a:t>Адыяа</a:t>
            </a:r>
            <a:r>
              <a:rPr lang="ru-RU" sz="1800" dirty="0" smtClean="0">
                <a:solidFill>
                  <a:srgbClr val="0070C0"/>
                </a:solidFill>
              </a:rPr>
              <a:t> Ч.А</a:t>
            </a:r>
          </a:p>
          <a:p>
            <a:pPr marL="0" indent="0" algn="r">
              <a:buNone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Сарыг-Сеп, 2024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4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20880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14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Выучите одно из стихотворений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3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Спасибо! Молодцы!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6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Прочитайте ребенку стихотворения: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3" y="1600200"/>
            <a:ext cx="6221254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Прочитайте ребенку стихотворение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05" y="1600200"/>
            <a:ext cx="622738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95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616624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01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62" y="620688"/>
            <a:ext cx="5329209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3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548680"/>
            <a:ext cx="6034617" cy="557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27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904656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05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" y="548680"/>
            <a:ext cx="8052784" cy="557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6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</TotalTime>
  <Words>68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Century Gothic</vt:lpstr>
      <vt:lpstr>Courier New</vt:lpstr>
      <vt:lpstr>Palatino Linotype</vt:lpstr>
      <vt:lpstr>Исполнительная</vt:lpstr>
      <vt:lpstr>МБДОУ д/с № 5 «Родничок» комбинированного вида с. Сарыг-Сеп</vt:lpstr>
      <vt:lpstr>Презентация PowerPoint</vt:lpstr>
      <vt:lpstr>Прочитайте ребенку стихотворения: </vt:lpstr>
      <vt:lpstr>Прочитайте ребенку стихотворение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Выучите одно из стихотворений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User</cp:lastModifiedBy>
  <cp:revision>16</cp:revision>
  <dcterms:created xsi:type="dcterms:W3CDTF">2024-02-15T07:48:31Z</dcterms:created>
  <dcterms:modified xsi:type="dcterms:W3CDTF">2024-11-13T07:34:05Z</dcterms:modified>
</cp:coreProperties>
</file>