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72" r:id="rId4"/>
    <p:sldId id="259" r:id="rId5"/>
    <p:sldId id="263" r:id="rId6"/>
    <p:sldId id="264" r:id="rId7"/>
    <p:sldId id="265" r:id="rId8"/>
    <p:sldId id="27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Тыва </a:t>
            </a:r>
            <a:r>
              <a:rPr lang="ru-RU" sz="1600" dirty="0" err="1">
                <a:solidFill>
                  <a:srgbClr val="00B050"/>
                </a:solidFill>
              </a:rPr>
              <a:t>Республиканың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 err="1">
                <a:solidFill>
                  <a:srgbClr val="00B050"/>
                </a:solidFill>
              </a:rPr>
              <a:t>Каа-Хем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кожууннуң</a:t>
            </a:r>
            <a:r>
              <a:rPr lang="ru-RU" sz="1600" dirty="0">
                <a:solidFill>
                  <a:srgbClr val="00B050"/>
                </a:solidFill>
              </a:rPr>
              <a:t> Сарыг-Сеп </a:t>
            </a:r>
            <a:r>
              <a:rPr lang="ru-RU" sz="1600" dirty="0" err="1">
                <a:solidFill>
                  <a:srgbClr val="00B050"/>
                </a:solidFill>
              </a:rPr>
              <a:t>суурунуң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муниципалдыг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бюджеттен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хандырылгалыг</a:t>
            </a:r>
            <a:r>
              <a:rPr lang="ru-RU" sz="1600" dirty="0">
                <a:solidFill>
                  <a:srgbClr val="00B050"/>
                </a:solidFill>
              </a:rPr>
              <a:t> школа </a:t>
            </a:r>
            <a:r>
              <a:rPr lang="ru-RU" sz="1600" dirty="0" err="1">
                <a:solidFill>
                  <a:srgbClr val="00B050"/>
                </a:solidFill>
              </a:rPr>
              <a:t>назыны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четпээн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чаштарга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каттыштырган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хевириниң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 </a:t>
            </a:r>
            <a:r>
              <a:rPr lang="ru-RU" sz="1600" dirty="0" err="1">
                <a:solidFill>
                  <a:srgbClr val="00B050"/>
                </a:solidFill>
              </a:rPr>
              <a:t>дугаар</a:t>
            </a:r>
            <a:r>
              <a:rPr lang="ru-RU" sz="1600" dirty="0">
                <a:solidFill>
                  <a:srgbClr val="00B050"/>
                </a:solidFill>
              </a:rPr>
              <a:t> «</a:t>
            </a:r>
            <a:r>
              <a:rPr lang="ru-RU" sz="1600" dirty="0" err="1">
                <a:solidFill>
                  <a:srgbClr val="00B050"/>
                </a:solidFill>
              </a:rPr>
              <a:t>Дамырак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 err="1">
                <a:solidFill>
                  <a:srgbClr val="00B050"/>
                </a:solidFill>
              </a:rPr>
              <a:t>аттыг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уруглар</a:t>
            </a:r>
            <a:r>
              <a:rPr lang="ru-RU" sz="1600" dirty="0">
                <a:solidFill>
                  <a:srgbClr val="00B05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Интернет четки-биле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өөредилге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«Тыва </a:t>
            </a:r>
            <a:r>
              <a:rPr lang="ru-RU" sz="4200" b="1" dirty="0" err="1">
                <a:solidFill>
                  <a:srgbClr val="0070C0"/>
                </a:solidFill>
                <a:latin typeface="Constantia"/>
              </a:rPr>
              <a:t>ө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г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»</a:t>
            </a:r>
            <a:endParaRPr lang="ru-RU" sz="4200" b="1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Ортумак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бөлүк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(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4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-5 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лет)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smtClean="0">
                <a:latin typeface="Constantia"/>
              </a:rPr>
              <a:t>Ноябрь </a:t>
            </a:r>
            <a:r>
              <a:rPr lang="ru-RU" sz="2600" b="1" smtClean="0">
                <a:latin typeface="Constantia"/>
              </a:rPr>
              <a:t>11-тен </a:t>
            </a:r>
            <a:r>
              <a:rPr lang="ru-RU" sz="2600" b="1" smtClean="0">
                <a:latin typeface="Constantia"/>
              </a:rPr>
              <a:t>ноябрь </a:t>
            </a:r>
            <a:r>
              <a:rPr lang="ru-RU" sz="2600" b="1" smtClean="0">
                <a:latin typeface="Constantia"/>
              </a:rPr>
              <a:t>24-га </a:t>
            </a:r>
            <a:r>
              <a:rPr lang="ru-RU" sz="2600" b="1" dirty="0" err="1" smtClean="0">
                <a:latin typeface="Constantia"/>
              </a:rPr>
              <a:t>чедир</a:t>
            </a:r>
            <a:endParaRPr lang="ru-RU" sz="2600" b="1" dirty="0"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Кичээл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20 минут</a:t>
            </a: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0" lvl="0" indent="0" algn="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: </a:t>
            </a:r>
            <a:r>
              <a:rPr lang="ru-RU" sz="2600" b="1" dirty="0" err="1">
                <a:solidFill>
                  <a:srgbClr val="FF0000"/>
                </a:solidFill>
                <a:latin typeface="Constantia"/>
              </a:rPr>
              <a:t>Дапыян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 З. В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Сарыг-Сеп, 2024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670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 fontScale="90000"/>
          </a:bodyPr>
          <a:lstStyle/>
          <a:p>
            <a:pPr lvl="0">
              <a:spcBef>
                <a:spcPts val="400"/>
              </a:spcBef>
            </a:pP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b="1" dirty="0" err="1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Хүндүлүг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ада-</a:t>
            </a:r>
            <a:r>
              <a:rPr lang="ru-RU" sz="2700" b="1" dirty="0" err="1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иелер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!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Урууңар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-биле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өөренип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олургаш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,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чурукка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тырттырып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алырын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диледивис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. </a:t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Чурууңарны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бөлүүңерниң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вайберинче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азы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болза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кижизидикчи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башкыңарның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хуу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арыннынче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чортуп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бээриңерни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дилээр-дир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32848" cy="5760640"/>
          </a:xfrm>
        </p:spPr>
      </p:pic>
    </p:spTree>
    <p:extLst>
      <p:ext uri="{BB962C8B-B14F-4D97-AF65-F5344CB8AC3E}">
        <p14:creationId xmlns:p14="http://schemas.microsoft.com/office/powerpoint/2010/main" val="13239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Урууңарга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«Тыва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тургузуун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056784" cy="4121324"/>
          </a:xfrm>
        </p:spPr>
      </p:pic>
    </p:spTree>
    <p:extLst>
      <p:ext uri="{BB962C8B-B14F-4D97-AF65-F5344CB8AC3E}">
        <p14:creationId xmlns:p14="http://schemas.microsoft.com/office/powerpoint/2010/main" val="73626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Өгнүң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хевири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борбак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321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20688"/>
            <a:ext cx="7542054" cy="5544616"/>
          </a:xfrm>
        </p:spPr>
      </p:pic>
    </p:spTree>
    <p:extLst>
      <p:ext uri="{BB962C8B-B14F-4D97-AF65-F5344CB8AC3E}">
        <p14:creationId xmlns:p14="http://schemas.microsoft.com/office/powerpoint/2010/main" val="2947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Тывызыктарны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тывыңар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704856" cy="4248472"/>
          </a:xfrm>
        </p:spPr>
      </p:pic>
    </p:spTree>
    <p:extLst>
      <p:ext uri="{BB962C8B-B14F-4D97-AF65-F5344CB8AC3E}">
        <p14:creationId xmlns:p14="http://schemas.microsoft.com/office/powerpoint/2010/main" val="250026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Тыва </a:t>
            </a:r>
            <a:r>
              <a:rPr lang="ru-RU" sz="2800" b="1" dirty="0" err="1">
                <a:solidFill>
                  <a:srgbClr val="C00000"/>
                </a:solidFill>
              </a:rPr>
              <a:t>ө</a:t>
            </a:r>
            <a:r>
              <a:rPr lang="ru-RU" sz="2800" b="1" dirty="0" err="1" smtClean="0">
                <a:solidFill>
                  <a:srgbClr val="C00000"/>
                </a:solidFill>
              </a:rPr>
              <a:t>гден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өңнүг</a:t>
            </a:r>
            <a:r>
              <a:rPr lang="ru-RU" sz="2800" b="1" dirty="0" smtClean="0">
                <a:solidFill>
                  <a:srgbClr val="C00000"/>
                </a:solidFill>
              </a:rPr>
              <a:t> карандаш-биле </a:t>
            </a:r>
            <a:r>
              <a:rPr lang="ru-RU" sz="2800" b="1" dirty="0" err="1" smtClean="0">
                <a:solidFill>
                  <a:srgbClr val="C00000"/>
                </a:solidFill>
              </a:rPr>
              <a:t>чуруңар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388605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Улуу</a:t>
            </a:r>
            <a:r>
              <a:rPr lang="ru-RU" b="1" dirty="0" smtClean="0">
                <a:solidFill>
                  <a:srgbClr val="C00000"/>
                </a:solidFill>
              </a:rPr>
              <a:t>-биле </a:t>
            </a:r>
            <a:r>
              <a:rPr lang="ru-RU" b="1" dirty="0" err="1" smtClean="0">
                <a:solidFill>
                  <a:srgbClr val="C00000"/>
                </a:solidFill>
              </a:rPr>
              <a:t>четтирдим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</TotalTime>
  <Words>57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Lucida Sans Unicode</vt:lpstr>
      <vt:lpstr>Rage Italic</vt:lpstr>
      <vt:lpstr>Times New Roman</vt:lpstr>
      <vt:lpstr>Wingdings 2</vt:lpstr>
      <vt:lpstr>Кнопка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5 дугаар «Дамырак» аттыг уруглар сады</vt:lpstr>
      <vt:lpstr> Хүндүлүг ада-иелер!  Урууңар-биле өөренип олургаш, чурукка тырттырып алырын диледивис.  Чурууңарны бөлүүңерниң вайберинче азы болза кижизидикчи башкыңарның хуу арыннынче чортуп бээриңерни дилээр-дир бис. </vt:lpstr>
      <vt:lpstr>Презентация PowerPoint</vt:lpstr>
      <vt:lpstr>Урууңарга «Тыва өг»  тургузуун дугайында чугаалап бериңер</vt:lpstr>
      <vt:lpstr>Өгнүң хевири борбак</vt:lpstr>
      <vt:lpstr>Презентация PowerPoint</vt:lpstr>
      <vt:lpstr>Тывызыктарны тывыңар</vt:lpstr>
      <vt:lpstr>Тыва өгден өңнүг карандаш-биле чуруңар уруглар</vt:lpstr>
      <vt:lpstr>Улуу-биле четтирдим!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User</cp:lastModifiedBy>
  <cp:revision>18</cp:revision>
  <dcterms:created xsi:type="dcterms:W3CDTF">2023-12-13T04:59:52Z</dcterms:created>
  <dcterms:modified xsi:type="dcterms:W3CDTF">2024-11-01T08:13:22Z</dcterms:modified>
</cp:coreProperties>
</file>