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71" r:id="rId3"/>
    <p:sldId id="272" r:id="rId4"/>
    <p:sldId id="259" r:id="rId5"/>
    <p:sldId id="263" r:id="rId6"/>
    <p:sldId id="264" r:id="rId7"/>
    <p:sldId id="265" r:id="rId8"/>
    <p:sldId id="261" r:id="rId9"/>
    <p:sldId id="266" r:id="rId10"/>
    <p:sldId id="270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spcBef>
                <a:spcPts val="600"/>
              </a:spcBef>
              <a:buClr>
                <a:srgbClr val="F3A447"/>
              </a:buClr>
              <a:buSzPct val="85000"/>
              <a:buNone/>
            </a:pPr>
            <a:r>
              <a:rPr lang="ru-RU" sz="3300" b="1" dirty="0" smtClean="0">
                <a:solidFill>
                  <a:srgbClr val="FF0000"/>
                </a:solidFill>
                <a:latin typeface="Constantia"/>
              </a:rPr>
              <a:t>Интернет четки-биле </a:t>
            </a:r>
            <a:r>
              <a:rPr lang="ru-RU" sz="3300" b="1" dirty="0" err="1" smtClean="0">
                <a:solidFill>
                  <a:srgbClr val="FF0000"/>
                </a:solidFill>
                <a:latin typeface="Constantia"/>
              </a:rPr>
              <a:t>өөредилге</a:t>
            </a:r>
            <a:endParaRPr lang="ru-RU" sz="3300" b="1" dirty="0">
              <a:solidFill>
                <a:srgbClr val="FF0000"/>
              </a:solidFill>
              <a:latin typeface="Constantia"/>
            </a:endParaRPr>
          </a:p>
          <a:p>
            <a:pPr marL="0" lvl="0" indent="0" algn="ctr">
              <a:spcBef>
                <a:spcPts val="600"/>
              </a:spcBef>
              <a:buClr>
                <a:srgbClr val="F3A447"/>
              </a:buClr>
              <a:buSzPct val="85000"/>
              <a:buNone/>
            </a:pPr>
            <a:r>
              <a:rPr lang="ru-RU" sz="4200" b="1" dirty="0" smtClean="0">
                <a:solidFill>
                  <a:srgbClr val="0070C0"/>
                </a:solidFill>
                <a:latin typeface="Constantia"/>
              </a:rPr>
              <a:t>«Тыва </a:t>
            </a:r>
            <a:r>
              <a:rPr lang="ru-RU" sz="4200" b="1" dirty="0" err="1">
                <a:solidFill>
                  <a:srgbClr val="0070C0"/>
                </a:solidFill>
                <a:latin typeface="Constantia"/>
              </a:rPr>
              <a:t>ө</a:t>
            </a:r>
            <a:r>
              <a:rPr lang="ru-RU" sz="4200" b="1" dirty="0" err="1" smtClean="0">
                <a:solidFill>
                  <a:srgbClr val="0070C0"/>
                </a:solidFill>
                <a:latin typeface="Constantia"/>
              </a:rPr>
              <a:t>г</a:t>
            </a:r>
            <a:r>
              <a:rPr lang="ru-RU" sz="4200" b="1" dirty="0" smtClean="0">
                <a:solidFill>
                  <a:srgbClr val="0070C0"/>
                </a:solidFill>
                <a:latin typeface="Constantia"/>
              </a:rPr>
              <a:t>»</a:t>
            </a:r>
            <a:endParaRPr lang="ru-RU" sz="4200" b="1" dirty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spcBef>
                <a:spcPts val="600"/>
              </a:spcBef>
              <a:buClr>
                <a:srgbClr val="F3A447"/>
              </a:buClr>
              <a:buSzPct val="85000"/>
              <a:buNone/>
            </a:pPr>
            <a:r>
              <a:rPr lang="ru-RU" sz="2600" b="1" dirty="0" err="1" smtClean="0">
                <a:solidFill>
                  <a:srgbClr val="FF0000"/>
                </a:solidFill>
                <a:latin typeface="Constantia"/>
              </a:rPr>
              <a:t>Улуг</a:t>
            </a:r>
            <a:r>
              <a:rPr lang="ru-RU" sz="2600" b="1" dirty="0" smtClean="0">
                <a:solidFill>
                  <a:srgbClr val="FF0000"/>
                </a:solidFill>
                <a:latin typeface="Constantia"/>
              </a:rPr>
              <a:t> </a:t>
            </a:r>
            <a:r>
              <a:rPr lang="ru-RU" sz="2600" b="1" dirty="0" err="1" smtClean="0">
                <a:solidFill>
                  <a:srgbClr val="FF0000"/>
                </a:solidFill>
                <a:latin typeface="Constantia"/>
              </a:rPr>
              <a:t>бөлүк</a:t>
            </a:r>
            <a:r>
              <a:rPr lang="ru-RU" sz="2600" b="1" dirty="0" smtClean="0">
                <a:solidFill>
                  <a:srgbClr val="FF0000"/>
                </a:solidFill>
                <a:latin typeface="Constantia"/>
              </a:rPr>
              <a:t> (5-6 </a:t>
            </a:r>
            <a:r>
              <a:rPr lang="ru-RU" sz="2600" b="1" dirty="0">
                <a:solidFill>
                  <a:srgbClr val="FF0000"/>
                </a:solidFill>
                <a:latin typeface="Constantia"/>
              </a:rPr>
              <a:t>лет)</a:t>
            </a:r>
          </a:p>
          <a:p>
            <a:pPr marL="0" lvl="0" indent="0" algn="ctr">
              <a:spcBef>
                <a:spcPts val="600"/>
              </a:spcBef>
              <a:buClr>
                <a:srgbClr val="F3A447"/>
              </a:buClr>
              <a:buSzPct val="85000"/>
              <a:buNone/>
            </a:pPr>
            <a:r>
              <a:rPr lang="ru-RU" sz="2600" b="1" smtClean="0">
                <a:latin typeface="Constantia"/>
              </a:rPr>
              <a:t>Ноябрь </a:t>
            </a:r>
            <a:r>
              <a:rPr lang="ru-RU" sz="2600" b="1" smtClean="0">
                <a:latin typeface="Constantia"/>
              </a:rPr>
              <a:t>11-тен </a:t>
            </a:r>
            <a:r>
              <a:rPr lang="ru-RU" sz="2600" b="1" smtClean="0">
                <a:latin typeface="Constantia"/>
              </a:rPr>
              <a:t>ноябрь </a:t>
            </a:r>
            <a:r>
              <a:rPr lang="ru-RU" sz="2600" b="1" smtClean="0">
                <a:latin typeface="Constantia"/>
              </a:rPr>
              <a:t>24-га </a:t>
            </a:r>
            <a:r>
              <a:rPr lang="ru-RU" sz="2600" b="1" dirty="0" err="1" smtClean="0">
                <a:latin typeface="Constantia"/>
              </a:rPr>
              <a:t>чедир</a:t>
            </a:r>
            <a:endParaRPr lang="ru-RU" sz="2600" b="1" dirty="0">
              <a:latin typeface="Constantia"/>
            </a:endParaRPr>
          </a:p>
          <a:p>
            <a:pPr marL="0" lvl="0" indent="0" algn="ctr">
              <a:spcBef>
                <a:spcPts val="600"/>
              </a:spcBef>
              <a:buClr>
                <a:srgbClr val="F3A447"/>
              </a:buClr>
              <a:buSzPct val="85000"/>
              <a:buNone/>
            </a:pPr>
            <a:r>
              <a:rPr lang="ru-RU" sz="2600" dirty="0" err="1" smtClean="0">
                <a:solidFill>
                  <a:srgbClr val="FF0000"/>
                </a:solidFill>
                <a:latin typeface="Constantia"/>
              </a:rPr>
              <a:t>Кичээл</a:t>
            </a:r>
            <a:r>
              <a:rPr lang="ru-RU" sz="2600" dirty="0" smtClean="0">
                <a:solidFill>
                  <a:srgbClr val="FF0000"/>
                </a:solidFill>
                <a:latin typeface="Constantia"/>
              </a:rPr>
              <a:t> 25 минут</a:t>
            </a:r>
            <a:endParaRPr lang="ru-RU" sz="2600" dirty="0">
              <a:solidFill>
                <a:srgbClr val="FF0000"/>
              </a:solidFill>
              <a:latin typeface="Constantia"/>
            </a:endParaRPr>
          </a:p>
          <a:p>
            <a:pPr marL="274320" lvl="0" indent="-274320" algn="ctr">
              <a:spcBef>
                <a:spcPts val="600"/>
              </a:spcBef>
              <a:buClr>
                <a:srgbClr val="F3A447"/>
              </a:buClr>
              <a:buSzPct val="85000"/>
              <a:buFont typeface="Wingdings 2"/>
              <a:buChar char=""/>
            </a:pPr>
            <a:endParaRPr lang="ru-RU" sz="2600" dirty="0">
              <a:solidFill>
                <a:srgbClr val="FF0000"/>
              </a:solidFill>
              <a:latin typeface="Constantia"/>
            </a:endParaRPr>
          </a:p>
          <a:p>
            <a:pPr marL="0" lvl="0" indent="0" algn="r">
              <a:spcBef>
                <a:spcPts val="600"/>
              </a:spcBef>
              <a:buClr>
                <a:srgbClr val="F3A447"/>
              </a:buClr>
              <a:buSzPct val="85000"/>
              <a:buNone/>
            </a:pPr>
            <a:r>
              <a:rPr lang="ru-RU" sz="2600" dirty="0" err="1" smtClean="0">
                <a:solidFill>
                  <a:srgbClr val="FF0000"/>
                </a:solidFill>
                <a:latin typeface="Constantia"/>
              </a:rPr>
              <a:t>Кижизидикчи</a:t>
            </a:r>
            <a:r>
              <a:rPr lang="ru-RU" sz="2600" dirty="0" smtClean="0">
                <a:solidFill>
                  <a:srgbClr val="FF0000"/>
                </a:solidFill>
                <a:latin typeface="Constantia"/>
              </a:rPr>
              <a:t> </a:t>
            </a:r>
            <a:r>
              <a:rPr lang="ru-RU" sz="2600" dirty="0" err="1" smtClean="0">
                <a:solidFill>
                  <a:srgbClr val="FF0000"/>
                </a:solidFill>
                <a:latin typeface="Constantia"/>
              </a:rPr>
              <a:t>башкы</a:t>
            </a:r>
            <a:r>
              <a:rPr lang="ru-RU" sz="2600" dirty="0" smtClean="0">
                <a:solidFill>
                  <a:srgbClr val="FF0000"/>
                </a:solidFill>
                <a:latin typeface="Constantia"/>
              </a:rPr>
              <a:t>: </a:t>
            </a:r>
            <a:r>
              <a:rPr lang="ru-RU" sz="2600" b="1" dirty="0" err="1">
                <a:solidFill>
                  <a:srgbClr val="FF0000"/>
                </a:solidFill>
                <a:latin typeface="Constantia"/>
              </a:rPr>
              <a:t>Дапыян</a:t>
            </a:r>
            <a:r>
              <a:rPr lang="ru-RU" sz="2600" b="1" dirty="0">
                <a:solidFill>
                  <a:srgbClr val="FF0000"/>
                </a:solidFill>
                <a:latin typeface="Constantia"/>
              </a:rPr>
              <a:t> З. В</a:t>
            </a:r>
            <a:r>
              <a:rPr lang="ru-RU" sz="2600" b="1" dirty="0" smtClean="0">
                <a:solidFill>
                  <a:srgbClr val="FF0000"/>
                </a:solidFill>
                <a:latin typeface="Constantia"/>
              </a:rPr>
              <a:t>.</a:t>
            </a:r>
          </a:p>
          <a:p>
            <a:pPr marL="0" lvl="0" indent="0" algn="ctr">
              <a:spcBef>
                <a:spcPts val="600"/>
              </a:spcBef>
              <a:buClr>
                <a:srgbClr val="F3A447"/>
              </a:buClr>
              <a:buSzPct val="85000"/>
              <a:buNone/>
            </a:pPr>
            <a:r>
              <a:rPr lang="ru-RU" sz="2600" b="1" dirty="0" smtClean="0">
                <a:solidFill>
                  <a:srgbClr val="FF0000"/>
                </a:solidFill>
                <a:latin typeface="Constantia"/>
              </a:rPr>
              <a:t>Сарыг-Сеп, 2024</a:t>
            </a:r>
            <a:endParaRPr lang="ru-RU" sz="2600" b="1" dirty="0">
              <a:solidFill>
                <a:srgbClr val="FF0000"/>
              </a:solidFill>
              <a:latin typeface="Constantia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solidFill>
                  <a:srgbClr val="00B050"/>
                </a:solidFill>
              </a:rPr>
              <a:t>Тыва </a:t>
            </a:r>
            <a:r>
              <a:rPr lang="ru-RU" sz="1600" dirty="0" err="1">
                <a:solidFill>
                  <a:srgbClr val="00B050"/>
                </a:solidFill>
              </a:rPr>
              <a:t>Республиканың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br>
              <a:rPr lang="ru-RU" sz="1600" dirty="0">
                <a:solidFill>
                  <a:srgbClr val="00B050"/>
                </a:solidFill>
              </a:rPr>
            </a:br>
            <a:r>
              <a:rPr lang="ru-RU" sz="1600" dirty="0" err="1">
                <a:solidFill>
                  <a:srgbClr val="00B050"/>
                </a:solidFill>
              </a:rPr>
              <a:t>Каа-Хем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кожууннуң</a:t>
            </a:r>
            <a:r>
              <a:rPr lang="ru-RU" sz="1600" dirty="0">
                <a:solidFill>
                  <a:srgbClr val="00B050"/>
                </a:solidFill>
              </a:rPr>
              <a:t> Сарыг-Сеп </a:t>
            </a:r>
            <a:r>
              <a:rPr lang="ru-RU" sz="1600" dirty="0" err="1">
                <a:solidFill>
                  <a:srgbClr val="00B050"/>
                </a:solidFill>
              </a:rPr>
              <a:t>суурунуң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муниципалдыг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бюджеттен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хандырылгалыг</a:t>
            </a:r>
            <a:r>
              <a:rPr lang="ru-RU" sz="1600" dirty="0">
                <a:solidFill>
                  <a:srgbClr val="00B050"/>
                </a:solidFill>
              </a:rPr>
              <a:t> школа </a:t>
            </a:r>
            <a:r>
              <a:rPr lang="ru-RU" sz="1600" dirty="0" err="1">
                <a:solidFill>
                  <a:srgbClr val="00B050"/>
                </a:solidFill>
              </a:rPr>
              <a:t>назыны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четпээн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чаштарга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каттыштырган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хевириниң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smtClean="0">
                <a:solidFill>
                  <a:srgbClr val="00B050"/>
                </a:solidFill>
              </a:rPr>
              <a:t>5 </a:t>
            </a:r>
            <a:r>
              <a:rPr lang="ru-RU" sz="1600" dirty="0" err="1">
                <a:solidFill>
                  <a:srgbClr val="00B050"/>
                </a:solidFill>
              </a:rPr>
              <a:t>дугаар</a:t>
            </a:r>
            <a:r>
              <a:rPr lang="ru-RU" sz="1600" dirty="0">
                <a:solidFill>
                  <a:srgbClr val="00B050"/>
                </a:solidFill>
              </a:rPr>
              <a:t> «</a:t>
            </a:r>
            <a:r>
              <a:rPr lang="ru-RU" sz="1600" dirty="0" err="1">
                <a:solidFill>
                  <a:srgbClr val="00B050"/>
                </a:solidFill>
              </a:rPr>
              <a:t>Дамырак</a:t>
            </a:r>
            <a:r>
              <a:rPr lang="ru-RU" sz="1600" dirty="0">
                <a:solidFill>
                  <a:srgbClr val="00B050"/>
                </a:solidFill>
              </a:rPr>
              <a:t>» </a:t>
            </a:r>
            <a:r>
              <a:rPr lang="ru-RU" sz="1600" dirty="0" err="1">
                <a:solidFill>
                  <a:srgbClr val="00B050"/>
                </a:solidFill>
              </a:rPr>
              <a:t>аттыг</a:t>
            </a:r>
            <a:r>
              <a:rPr lang="ru-RU" sz="1600" dirty="0">
                <a:solidFill>
                  <a:srgbClr val="00B050"/>
                </a:solidFill>
              </a:rPr>
              <a:t> </a:t>
            </a:r>
            <a:r>
              <a:rPr lang="ru-RU" sz="1600" dirty="0" err="1">
                <a:solidFill>
                  <a:srgbClr val="00B050"/>
                </a:solidFill>
              </a:rPr>
              <a:t>уруглар</a:t>
            </a:r>
            <a:r>
              <a:rPr lang="ru-RU" sz="1600" dirty="0">
                <a:solidFill>
                  <a:srgbClr val="00B050"/>
                </a:solidFill>
              </a:rPr>
              <a:t> сады</a:t>
            </a:r>
          </a:p>
        </p:txBody>
      </p:sp>
    </p:spTree>
    <p:extLst>
      <p:ext uri="{BB962C8B-B14F-4D97-AF65-F5344CB8AC3E}">
        <p14:creationId xmlns:p14="http://schemas.microsoft.com/office/powerpoint/2010/main" val="2386707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868" y="2247900"/>
            <a:ext cx="3878263" cy="387826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Тыва </a:t>
            </a:r>
            <a:r>
              <a:rPr lang="ru-RU" sz="2800" b="1" dirty="0" err="1" smtClean="0">
                <a:solidFill>
                  <a:srgbClr val="C00000"/>
                </a:solidFill>
              </a:rPr>
              <a:t>огден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өңнүг</a:t>
            </a:r>
            <a:r>
              <a:rPr lang="ru-RU" sz="2800" b="1" dirty="0" smtClean="0">
                <a:solidFill>
                  <a:srgbClr val="C00000"/>
                </a:solidFill>
              </a:rPr>
              <a:t> карандаш-биле </a:t>
            </a:r>
            <a:r>
              <a:rPr lang="ru-RU" sz="2800" b="1" dirty="0" err="1" smtClean="0">
                <a:solidFill>
                  <a:srgbClr val="C00000"/>
                </a:solidFill>
              </a:rPr>
              <a:t>чуруңар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уруглар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58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555634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</a:rPr>
              <a:t>Улуу</a:t>
            </a:r>
            <a:r>
              <a:rPr lang="ru-RU" b="1" dirty="0" smtClean="0">
                <a:solidFill>
                  <a:srgbClr val="C00000"/>
                </a:solidFill>
              </a:rPr>
              <a:t>-биле </a:t>
            </a:r>
            <a:r>
              <a:rPr lang="ru-RU" b="1" dirty="0" err="1" smtClean="0">
                <a:solidFill>
                  <a:srgbClr val="C00000"/>
                </a:solidFill>
              </a:rPr>
              <a:t>четтирдим</a:t>
            </a:r>
            <a:r>
              <a:rPr lang="ru-RU" b="1" dirty="0" smtClean="0">
                <a:solidFill>
                  <a:srgbClr val="C00000"/>
                </a:solidFill>
              </a:rPr>
              <a:t>!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16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627642"/>
          </a:xfrm>
        </p:spPr>
        <p:txBody>
          <a:bodyPr>
            <a:normAutofit/>
          </a:bodyPr>
          <a:lstStyle/>
          <a:p>
            <a:pPr lvl="0">
              <a:spcBef>
                <a:spcPts val="400"/>
              </a:spcBef>
            </a:pP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</a:br>
            <a:r>
              <a:rPr lang="ru-RU" sz="2700" b="1" dirty="0" err="1">
                <a:solidFill>
                  <a:srgbClr val="C00000"/>
                </a:solidFill>
                <a:latin typeface="Lucida Sans Unicode"/>
                <a:ea typeface="+mn-ea"/>
                <a:cs typeface="+mn-cs"/>
              </a:rPr>
              <a:t>Хүндүлүг</a:t>
            </a:r>
            <a:r>
              <a:rPr lang="ru-RU" sz="2700" b="1" dirty="0">
                <a:solidFill>
                  <a:srgbClr val="C00000"/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b="1" dirty="0" smtClean="0">
                <a:solidFill>
                  <a:srgbClr val="C00000"/>
                </a:solidFill>
                <a:latin typeface="Lucida Sans Unicode"/>
                <a:ea typeface="+mn-ea"/>
                <a:cs typeface="+mn-cs"/>
              </a:rPr>
              <a:t>ада-</a:t>
            </a:r>
            <a:r>
              <a:rPr lang="ru-RU" sz="2700" b="1" dirty="0" err="1" smtClean="0">
                <a:solidFill>
                  <a:srgbClr val="C00000"/>
                </a:solidFill>
                <a:latin typeface="Lucida Sans Unicode"/>
                <a:ea typeface="+mn-ea"/>
                <a:cs typeface="+mn-cs"/>
              </a:rPr>
              <a:t>иелер</a:t>
            </a:r>
            <a:r>
              <a:rPr lang="ru-RU" sz="2700" b="1" dirty="0">
                <a:solidFill>
                  <a:srgbClr val="C00000"/>
                </a:solidFill>
                <a:latin typeface="Lucida Sans Unicode"/>
                <a:ea typeface="+mn-ea"/>
                <a:cs typeface="+mn-cs"/>
              </a:rPr>
              <a:t>!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</a:b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</a:b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Урууңар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-биле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өөренип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олургаш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,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чурукка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 smtClean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тырттырып</a:t>
            </a:r>
            <a:r>
              <a:rPr lang="ru-RU" sz="2700" dirty="0" smtClean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 smtClean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алырын</a:t>
            </a:r>
            <a:r>
              <a:rPr lang="ru-RU" sz="2700" dirty="0" smtClean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диледивис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. </a:t>
            </a:r>
            <a:b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</a:b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Чурууңарны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бөлүүңерниң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вайберинче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азы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болза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кижизидикчи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башкыңарның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хуу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арыннынче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чортуп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бээриңерни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 err="1" smtClean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дилээр-дир</a:t>
            </a:r>
            <a:r>
              <a:rPr lang="ru-RU" sz="2700" dirty="0" smtClean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 </a:t>
            </a:r>
            <a:r>
              <a:rPr lang="ru-RU" sz="2700" dirty="0">
                <a:solidFill>
                  <a:srgbClr val="464646">
                    <a:lumMod val="75000"/>
                  </a:srgbClr>
                </a:solidFill>
                <a:latin typeface="Lucida Sans Unicode"/>
                <a:ea typeface="+mn-ea"/>
                <a:cs typeface="+mn-cs"/>
              </a:rPr>
              <a:t>бис.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99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5" y="0"/>
            <a:ext cx="9110315" cy="6844953"/>
          </a:xfrm>
        </p:spPr>
      </p:pic>
    </p:spTree>
    <p:extLst>
      <p:ext uri="{BB962C8B-B14F-4D97-AF65-F5344CB8AC3E}">
        <p14:creationId xmlns:p14="http://schemas.microsoft.com/office/powerpoint/2010/main" val="132397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1027242"/>
          </a:xfrm>
        </p:spPr>
        <p:txBody>
          <a:bodyPr>
            <a:normAutofit/>
          </a:bodyPr>
          <a:lstStyle/>
          <a:p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Урууңарга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«Тыва </a:t>
            </a:r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тургузуун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дугайында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чугаалап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бериңер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6832"/>
            <a:ext cx="9144000" cy="4947547"/>
          </a:xfrm>
        </p:spPr>
      </p:pic>
    </p:spTree>
    <p:extLst>
      <p:ext uri="{BB962C8B-B14F-4D97-AF65-F5344CB8AC3E}">
        <p14:creationId xmlns:p14="http://schemas.microsoft.com/office/powerpoint/2010/main" val="736267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700808"/>
            <a:ext cx="5112568" cy="479048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08911" cy="15121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Огнун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хевири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борбак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83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9108504" cy="6858000"/>
          </a:xfrm>
        </p:spPr>
      </p:pic>
    </p:spTree>
    <p:extLst>
      <p:ext uri="{BB962C8B-B14F-4D97-AF65-F5344CB8AC3E}">
        <p14:creationId xmlns:p14="http://schemas.microsoft.com/office/powerpoint/2010/main" val="29479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84784"/>
            <a:ext cx="9144000" cy="534854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Тывызыктарны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тывынар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02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060849"/>
            <a:ext cx="6196405" cy="36622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 smtClean="0"/>
              <a:t>Кырган-авам</a:t>
            </a:r>
            <a:r>
              <a:rPr lang="ru-RU" dirty="0" smtClean="0"/>
              <a:t>, </a:t>
            </a:r>
            <a:r>
              <a:rPr lang="ru-RU" dirty="0" err="1" smtClean="0"/>
              <a:t>кырган</a:t>
            </a:r>
            <a:r>
              <a:rPr lang="ru-RU" dirty="0" smtClean="0"/>
              <a:t> </a:t>
            </a:r>
            <a:r>
              <a:rPr lang="ru-RU" dirty="0" err="1" smtClean="0"/>
              <a:t>ачам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err="1" smtClean="0"/>
              <a:t>Кадагалап</a:t>
            </a:r>
            <a:r>
              <a:rPr lang="ru-RU" dirty="0" smtClean="0"/>
              <a:t> </a:t>
            </a:r>
            <a:r>
              <a:rPr lang="ru-RU" dirty="0" err="1" smtClean="0"/>
              <a:t>арттырган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err="1" smtClean="0"/>
              <a:t>Кыжын</a:t>
            </a:r>
            <a:r>
              <a:rPr lang="ru-RU" dirty="0" smtClean="0"/>
              <a:t>, </a:t>
            </a:r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магалыг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err="1" smtClean="0"/>
              <a:t>Кайгамчыктыг</a:t>
            </a:r>
            <a:r>
              <a:rPr lang="ru-RU" dirty="0" smtClean="0"/>
              <a:t> </a:t>
            </a:r>
            <a:r>
              <a:rPr lang="ru-RU" dirty="0" err="1" smtClean="0"/>
              <a:t>оран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 err="1" smtClean="0"/>
              <a:t>Ог</a:t>
            </a:r>
            <a:r>
              <a:rPr lang="ru-RU" dirty="0" smtClean="0"/>
              <a:t>, </a:t>
            </a:r>
            <a:r>
              <a:rPr lang="ru-RU" dirty="0" err="1" smtClean="0"/>
              <a:t>ог</a:t>
            </a:r>
            <a:r>
              <a:rPr lang="ru-RU" dirty="0" smtClean="0"/>
              <a:t>, </a:t>
            </a:r>
            <a:r>
              <a:rPr lang="ru-RU" dirty="0" err="1" smtClean="0"/>
              <a:t>огжугеш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err="1" smtClean="0"/>
              <a:t>Оорушкувус</a:t>
            </a:r>
            <a:r>
              <a:rPr lang="ru-RU" dirty="0" smtClean="0"/>
              <a:t> </a:t>
            </a:r>
            <a:r>
              <a:rPr lang="ru-RU" dirty="0" err="1" smtClean="0"/>
              <a:t>одаа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 err="1" smtClean="0"/>
              <a:t>Ог</a:t>
            </a:r>
            <a:r>
              <a:rPr lang="ru-RU" dirty="0" smtClean="0"/>
              <a:t>, </a:t>
            </a:r>
            <a:r>
              <a:rPr lang="ru-RU" dirty="0" err="1" smtClean="0"/>
              <a:t>ог</a:t>
            </a:r>
            <a:r>
              <a:rPr lang="ru-RU" dirty="0" smtClean="0"/>
              <a:t>, </a:t>
            </a:r>
            <a:r>
              <a:rPr lang="ru-RU" dirty="0" err="1" smtClean="0"/>
              <a:t>огжугеш</a:t>
            </a:r>
            <a:r>
              <a:rPr lang="ru-RU" dirty="0" smtClean="0"/>
              <a:t>,</a:t>
            </a:r>
          </a:p>
          <a:p>
            <a:pPr marL="0" indent="0" algn="ctr">
              <a:buNone/>
            </a:pPr>
            <a:r>
              <a:rPr lang="ru-RU" dirty="0" err="1" smtClean="0"/>
              <a:t>Ондур</a:t>
            </a:r>
            <a:r>
              <a:rPr lang="ru-RU" dirty="0" smtClean="0"/>
              <a:t> </a:t>
            </a:r>
            <a:r>
              <a:rPr lang="ru-RU" dirty="0" err="1" smtClean="0"/>
              <a:t>чаагай</a:t>
            </a:r>
            <a:r>
              <a:rPr lang="ru-RU" dirty="0" smtClean="0"/>
              <a:t> </a:t>
            </a:r>
            <a:r>
              <a:rPr lang="ru-RU" dirty="0" err="1" smtClean="0"/>
              <a:t>чаглаавыс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260648"/>
            <a:ext cx="8640960" cy="1440160"/>
          </a:xfrm>
        </p:spPr>
        <p:txBody>
          <a:bodyPr>
            <a:normAutofit fontScale="90000"/>
          </a:bodyPr>
          <a:lstStyle/>
          <a:p>
            <a:r>
              <a:rPr lang="ru-RU" sz="3200" b="1" dirty="0" err="1" smtClean="0">
                <a:solidFill>
                  <a:srgbClr val="C00000"/>
                </a:solidFill>
              </a:rPr>
              <a:t>Урууңарга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</a:rPr>
              <a:t>Сайлык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</a:rPr>
              <a:t>Хомушкунуң</a:t>
            </a:r>
            <a:r>
              <a:rPr lang="ru-RU" sz="3200" b="1" dirty="0" smtClean="0">
                <a:solidFill>
                  <a:srgbClr val="C00000"/>
                </a:solidFill>
              </a:rPr>
              <a:t> «</a:t>
            </a:r>
            <a:r>
              <a:rPr lang="ru-RU" sz="3200" b="1" dirty="0" err="1">
                <a:solidFill>
                  <a:srgbClr val="C00000"/>
                </a:solidFill>
              </a:rPr>
              <a:t>Ө</a:t>
            </a:r>
            <a:r>
              <a:rPr lang="ru-RU" sz="3200" b="1" dirty="0" err="1" smtClean="0">
                <a:solidFill>
                  <a:srgbClr val="C00000"/>
                </a:solidFill>
              </a:rPr>
              <a:t>г-кайгамчыктыг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</a:rPr>
              <a:t>оран</a:t>
            </a:r>
            <a:r>
              <a:rPr lang="ru-RU" sz="3200" b="1" dirty="0" smtClean="0">
                <a:solidFill>
                  <a:srgbClr val="C00000"/>
                </a:solidFill>
              </a:rPr>
              <a:t>» </a:t>
            </a:r>
            <a:r>
              <a:rPr lang="ru-RU" sz="3200" b="1" dirty="0" err="1">
                <a:solidFill>
                  <a:srgbClr val="C00000"/>
                </a:solidFill>
              </a:rPr>
              <a:t>деп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</a:rPr>
              <a:t>шүлүүн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номчуп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</a:rPr>
              <a:t>бериңер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687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Шүлүкте</a:t>
            </a:r>
            <a:r>
              <a:rPr lang="ru-RU" sz="3200" dirty="0" smtClean="0"/>
              <a:t> </a:t>
            </a:r>
            <a:r>
              <a:rPr lang="ru-RU" sz="3200" dirty="0" err="1" smtClean="0"/>
              <a:t>чунуң</a:t>
            </a:r>
            <a:r>
              <a:rPr lang="ru-RU" sz="3200" dirty="0" smtClean="0"/>
              <a:t> </a:t>
            </a:r>
            <a:r>
              <a:rPr lang="ru-RU" sz="3200" dirty="0" err="1" smtClean="0"/>
              <a:t>дугайында</a:t>
            </a:r>
            <a:r>
              <a:rPr lang="ru-RU" sz="3200" dirty="0" smtClean="0"/>
              <a:t> </a:t>
            </a:r>
            <a:r>
              <a:rPr lang="ru-RU" sz="3200" dirty="0" err="1" smtClean="0"/>
              <a:t>чугаалап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турар</a:t>
            </a:r>
            <a:r>
              <a:rPr lang="ru-RU" sz="3200" dirty="0" smtClean="0"/>
              <a:t>-дыр?</a:t>
            </a:r>
          </a:p>
          <a:p>
            <a:r>
              <a:rPr lang="ru-RU" sz="3200" dirty="0" err="1" smtClean="0"/>
              <a:t>Өгнү</a:t>
            </a:r>
            <a:r>
              <a:rPr lang="ru-RU" sz="3200" dirty="0" smtClean="0"/>
              <a:t> </a:t>
            </a:r>
            <a:r>
              <a:rPr lang="ru-RU" sz="3200" dirty="0" err="1" smtClean="0"/>
              <a:t>кандыг</a:t>
            </a:r>
            <a:r>
              <a:rPr lang="ru-RU" sz="3200" dirty="0" smtClean="0"/>
              <a:t> </a:t>
            </a:r>
            <a:r>
              <a:rPr lang="ru-RU" sz="3200" dirty="0" err="1" smtClean="0"/>
              <a:t>дээн-дир</a:t>
            </a:r>
            <a:r>
              <a:rPr lang="ru-RU" sz="3200" dirty="0" smtClean="0"/>
              <a:t>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err="1" smtClean="0">
                <a:solidFill>
                  <a:srgbClr val="C00000"/>
                </a:solidFill>
              </a:rPr>
              <a:t>Урууңарга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айтырыглардан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салып</a:t>
            </a:r>
            <a:r>
              <a:rPr lang="ru-RU" sz="3600" b="1" dirty="0" smtClean="0">
                <a:solidFill>
                  <a:srgbClr val="C00000"/>
                </a:solidFill>
              </a:rPr>
              <a:t>, </a:t>
            </a:r>
            <a:r>
              <a:rPr lang="ru-RU" sz="3600" b="1" dirty="0" err="1" smtClean="0">
                <a:solidFill>
                  <a:srgbClr val="C00000"/>
                </a:solidFill>
              </a:rPr>
              <a:t>харыызын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дыңнаңар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852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184</TotalTime>
  <Words>118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Book Antiqua</vt:lpstr>
      <vt:lpstr>Constantia</vt:lpstr>
      <vt:lpstr>Lucida Sans Unicode</vt:lpstr>
      <vt:lpstr>Times New Roman</vt:lpstr>
      <vt:lpstr>Wingdings</vt:lpstr>
      <vt:lpstr>Wingdings 2</vt:lpstr>
      <vt:lpstr>Твердый переплет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5 дугаар «Дамырак» аттыг уруглар сады</vt:lpstr>
      <vt:lpstr> Хүндүлүг ада-иелер!  Урууңар-биле өөренип олургаш, чурукка тырттырып алырын диледивис.  Чурууңарны бөлүүңерниң вайберинче азы болза кижизидикчи башкыңарның хуу арыннынче чортуп бээриңерни дилээр-дир бис. </vt:lpstr>
      <vt:lpstr>Презентация PowerPoint</vt:lpstr>
      <vt:lpstr>Урууңарга «Тыва ог»  тургузуун дугайында чугаалап бериңер</vt:lpstr>
      <vt:lpstr>Огнун хевири борбак</vt:lpstr>
      <vt:lpstr>Презентация PowerPoint</vt:lpstr>
      <vt:lpstr>Тывызыктарны тывынар</vt:lpstr>
      <vt:lpstr>Урууңарга Сайлык Хомушкунуң «Өг-кайгамчыктыг оран» деп шүлүүн номчуп бериңер </vt:lpstr>
      <vt:lpstr>Урууңарга айтырыглардан салып, харыызын дыңнаңар</vt:lpstr>
      <vt:lpstr>Тыва огден өңнүг карандаш-биле чуруңар уруглар</vt:lpstr>
      <vt:lpstr>Улуу-биле четтирдим!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 с. Сарыг-Сеп</dc:title>
  <dc:creator>МДОУ 5</dc:creator>
  <cp:lastModifiedBy>User</cp:lastModifiedBy>
  <cp:revision>21</cp:revision>
  <dcterms:created xsi:type="dcterms:W3CDTF">2023-12-13T04:59:52Z</dcterms:created>
  <dcterms:modified xsi:type="dcterms:W3CDTF">2024-11-01T08:13:55Z</dcterms:modified>
</cp:coreProperties>
</file>