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1" r:id="rId3"/>
    <p:sldId id="272" r:id="rId4"/>
    <p:sldId id="259" r:id="rId5"/>
    <p:sldId id="263" r:id="rId6"/>
    <p:sldId id="264" r:id="rId7"/>
    <p:sldId id="265" r:id="rId8"/>
    <p:sldId id="261" r:id="rId9"/>
    <p:sldId id="266" r:id="rId10"/>
    <p:sldId id="27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Тыва </a:t>
            </a:r>
            <a:r>
              <a:rPr lang="ru-RU" sz="1600" dirty="0" err="1">
                <a:solidFill>
                  <a:srgbClr val="00B050"/>
                </a:solidFill>
              </a:rPr>
              <a:t>Республиканың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br>
              <a:rPr lang="ru-RU" sz="1600" dirty="0">
                <a:solidFill>
                  <a:srgbClr val="00B050"/>
                </a:solidFill>
              </a:rPr>
            </a:br>
            <a:r>
              <a:rPr lang="ru-RU" sz="1600" dirty="0" err="1">
                <a:solidFill>
                  <a:srgbClr val="00B050"/>
                </a:solidFill>
              </a:rPr>
              <a:t>Каа-Хем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кожууннуң</a:t>
            </a:r>
            <a:r>
              <a:rPr lang="ru-RU" sz="1600" dirty="0">
                <a:solidFill>
                  <a:srgbClr val="00B050"/>
                </a:solidFill>
              </a:rPr>
              <a:t> Сарыг-Сеп </a:t>
            </a:r>
            <a:r>
              <a:rPr lang="ru-RU" sz="1600" dirty="0" err="1">
                <a:solidFill>
                  <a:srgbClr val="00B050"/>
                </a:solidFill>
              </a:rPr>
              <a:t>суурунуң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муниципалдыг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бюджеттен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хандырылгалыг</a:t>
            </a:r>
            <a:r>
              <a:rPr lang="ru-RU" sz="1600" dirty="0">
                <a:solidFill>
                  <a:srgbClr val="00B050"/>
                </a:solidFill>
              </a:rPr>
              <a:t> школа </a:t>
            </a:r>
            <a:r>
              <a:rPr lang="ru-RU" sz="1600" dirty="0" err="1">
                <a:solidFill>
                  <a:srgbClr val="00B050"/>
                </a:solidFill>
              </a:rPr>
              <a:t>назыны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четпээн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чаштарга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каттыштырган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хевириниң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smtClean="0">
                <a:solidFill>
                  <a:srgbClr val="00B050"/>
                </a:solidFill>
              </a:rPr>
              <a:t>5 </a:t>
            </a:r>
            <a:r>
              <a:rPr lang="ru-RU" sz="1600" dirty="0" err="1">
                <a:solidFill>
                  <a:srgbClr val="00B050"/>
                </a:solidFill>
              </a:rPr>
              <a:t>дугаар</a:t>
            </a:r>
            <a:r>
              <a:rPr lang="ru-RU" sz="1600" dirty="0">
                <a:solidFill>
                  <a:srgbClr val="00B050"/>
                </a:solidFill>
              </a:rPr>
              <a:t> «</a:t>
            </a:r>
            <a:r>
              <a:rPr lang="ru-RU" sz="1600" dirty="0" err="1">
                <a:solidFill>
                  <a:srgbClr val="00B050"/>
                </a:solidFill>
              </a:rPr>
              <a:t>Дамырак</a:t>
            </a:r>
            <a:r>
              <a:rPr lang="ru-RU" sz="1600" dirty="0">
                <a:solidFill>
                  <a:srgbClr val="00B050"/>
                </a:solidFill>
              </a:rPr>
              <a:t>» </a:t>
            </a:r>
            <a:r>
              <a:rPr lang="ru-RU" sz="1600" dirty="0" err="1">
                <a:solidFill>
                  <a:srgbClr val="00B050"/>
                </a:solidFill>
              </a:rPr>
              <a:t>аттыг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уруглар</a:t>
            </a:r>
            <a:r>
              <a:rPr lang="ru-RU" sz="1600" dirty="0">
                <a:solidFill>
                  <a:srgbClr val="00B050"/>
                </a:solidFill>
              </a:rPr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Интернет четки-биле 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өөредилге</a:t>
            </a:r>
            <a:endParaRPr lang="ru-RU" sz="3300" b="1" dirty="0">
              <a:solidFill>
                <a:srgbClr val="FF0000"/>
              </a:solidFill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«Тыва </a:t>
            </a:r>
            <a:r>
              <a:rPr lang="ru-RU" sz="4200" b="1" dirty="0" err="1">
                <a:solidFill>
                  <a:srgbClr val="0070C0"/>
                </a:solidFill>
                <a:latin typeface="Constantia"/>
              </a:rPr>
              <a:t>ө</a:t>
            </a:r>
            <a:r>
              <a:rPr lang="ru-RU" sz="4200" b="1" dirty="0" err="1" smtClean="0">
                <a:solidFill>
                  <a:srgbClr val="0070C0"/>
                </a:solidFill>
                <a:latin typeface="Constantia"/>
              </a:rPr>
              <a:t>г</a:t>
            </a: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»</a:t>
            </a:r>
            <a:endParaRPr lang="ru-RU" sz="4200" b="1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dirty="0" err="1" smtClean="0">
                <a:solidFill>
                  <a:srgbClr val="FF0000"/>
                </a:solidFill>
                <a:latin typeface="Constantia"/>
              </a:rPr>
              <a:t>Школага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  <a:latin typeface="Constantia"/>
              </a:rPr>
              <a:t>белеткел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  <a:latin typeface="Constantia"/>
              </a:rPr>
              <a:t>бөлүү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 (6-7 </a:t>
            </a:r>
            <a:r>
              <a:rPr lang="ru-RU" sz="2600" b="1" dirty="0">
                <a:solidFill>
                  <a:srgbClr val="FF0000"/>
                </a:solidFill>
                <a:latin typeface="Constantia"/>
              </a:rPr>
              <a:t>лет)</a:t>
            </a: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dirty="0" smtClean="0">
                <a:latin typeface="Constantia"/>
              </a:rPr>
              <a:t>Ноябрь </a:t>
            </a:r>
            <a:r>
              <a:rPr lang="ru-RU" sz="2600" b="1" dirty="0" smtClean="0">
                <a:latin typeface="Constantia"/>
              </a:rPr>
              <a:t>10-тен </a:t>
            </a:r>
            <a:r>
              <a:rPr lang="ru-RU" sz="2600" b="1" smtClean="0">
                <a:latin typeface="Constantia"/>
              </a:rPr>
              <a:t>ноябрь </a:t>
            </a:r>
            <a:r>
              <a:rPr lang="ru-RU" sz="2600" b="1" smtClean="0">
                <a:latin typeface="Constantia"/>
              </a:rPr>
              <a:t>24-га </a:t>
            </a:r>
            <a:r>
              <a:rPr lang="ru-RU" sz="2600" b="1" dirty="0" err="1" smtClean="0">
                <a:latin typeface="Constantia"/>
              </a:rPr>
              <a:t>чедир</a:t>
            </a:r>
            <a:endParaRPr lang="ru-RU" sz="2600" b="1" dirty="0"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Кичээл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2600" dirty="0">
                <a:solidFill>
                  <a:srgbClr val="FF0000"/>
                </a:solidFill>
                <a:latin typeface="Constantia"/>
              </a:rPr>
              <a:t>3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0 минут</a:t>
            </a:r>
            <a:endParaRPr lang="ru-RU" sz="2600" dirty="0">
              <a:solidFill>
                <a:srgbClr val="FF0000"/>
              </a:solidFill>
              <a:latin typeface="Constantia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endParaRPr lang="ru-RU" sz="2600" dirty="0">
              <a:solidFill>
                <a:srgbClr val="FF0000"/>
              </a:solidFill>
              <a:latin typeface="Constantia"/>
            </a:endParaRPr>
          </a:p>
          <a:p>
            <a:pPr marL="0" lvl="0" indent="0" algn="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Кижизидикчи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башкы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: </a:t>
            </a:r>
            <a:r>
              <a:rPr lang="ru-RU" sz="2600" b="1" dirty="0" err="1">
                <a:solidFill>
                  <a:srgbClr val="FF0000"/>
                </a:solidFill>
                <a:latin typeface="Constantia"/>
              </a:rPr>
              <a:t>Дапыян</a:t>
            </a:r>
            <a:r>
              <a:rPr lang="ru-RU" sz="2600" b="1" dirty="0">
                <a:solidFill>
                  <a:srgbClr val="FF0000"/>
                </a:solidFill>
                <a:latin typeface="Constantia"/>
              </a:rPr>
              <a:t> З. В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.</a:t>
            </a: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Сарыг-Сеп, 2024</a:t>
            </a:r>
            <a:endParaRPr lang="ru-RU" sz="2600" b="1" dirty="0">
              <a:solidFill>
                <a:srgbClr val="FF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8670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Тыва </a:t>
            </a:r>
            <a:r>
              <a:rPr lang="ru-RU" sz="2800" b="1" dirty="0" err="1" smtClean="0">
                <a:solidFill>
                  <a:srgbClr val="C00000"/>
                </a:solidFill>
              </a:rPr>
              <a:t>огден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өңнүг</a:t>
            </a:r>
            <a:r>
              <a:rPr lang="ru-RU" sz="2800" b="1" dirty="0" smtClean="0">
                <a:solidFill>
                  <a:srgbClr val="C00000"/>
                </a:solidFill>
              </a:rPr>
              <a:t> карандаш-биле </a:t>
            </a:r>
            <a:r>
              <a:rPr lang="ru-RU" sz="2800" b="1" dirty="0" err="1" smtClean="0">
                <a:solidFill>
                  <a:srgbClr val="C00000"/>
                </a:solidFill>
              </a:rPr>
              <a:t>чуруңар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уруглар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85800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388605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55634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Улуу</a:t>
            </a:r>
            <a:r>
              <a:rPr lang="ru-RU" b="1" dirty="0" smtClean="0">
                <a:solidFill>
                  <a:srgbClr val="C00000"/>
                </a:solidFill>
              </a:rPr>
              <a:t>-биле </a:t>
            </a:r>
            <a:r>
              <a:rPr lang="ru-RU" b="1" dirty="0" err="1" smtClean="0">
                <a:solidFill>
                  <a:srgbClr val="C00000"/>
                </a:solidFill>
              </a:rPr>
              <a:t>четтирдим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6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907562"/>
          </a:xfrm>
        </p:spPr>
        <p:txBody>
          <a:bodyPr>
            <a:normAutofit fontScale="90000"/>
          </a:bodyPr>
          <a:lstStyle/>
          <a:p>
            <a:pPr lvl="0">
              <a:spcBef>
                <a:spcPts val="400"/>
              </a:spcBef>
            </a:pP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b="1" dirty="0" err="1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Хүндүлүг</a:t>
            </a:r>
            <a:r>
              <a:rPr lang="ru-RU" sz="2700" b="1" dirty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ада-</a:t>
            </a:r>
            <a:r>
              <a:rPr lang="ru-RU" sz="2700" b="1" dirty="0" err="1" smtClean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иелер</a:t>
            </a:r>
            <a:r>
              <a:rPr lang="ru-RU" sz="2700" b="1" dirty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!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Урууңар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-биле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өөренип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олургаш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,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чурукка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тырттырып</a:t>
            </a:r>
            <a:r>
              <a:rPr lang="ru-RU" sz="2700" dirty="0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алырын</a:t>
            </a:r>
            <a:r>
              <a:rPr lang="ru-RU" sz="2700" dirty="0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диледивис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. </a:t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Чурууңарны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бөлүүңерниң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вайберинче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азы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болза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кижизидикчи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башкыңарның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хуу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арыннынче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чортуп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бээриңерни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дилээр-дир</a:t>
            </a:r>
            <a:r>
              <a:rPr lang="ru-RU" sz="2700" dirty="0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бис.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99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632848" cy="5760640"/>
          </a:xfrm>
        </p:spPr>
      </p:pic>
    </p:spTree>
    <p:extLst>
      <p:ext uri="{BB962C8B-B14F-4D97-AF65-F5344CB8AC3E}">
        <p14:creationId xmlns:p14="http://schemas.microsoft.com/office/powerpoint/2010/main" val="13239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/>
          </a:bodyPr>
          <a:lstStyle/>
          <a:p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Урууңарга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«Тыва </a:t>
            </a:r>
            <a:r>
              <a:rPr lang="ru-RU" sz="2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тургузуун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дугайында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чугаалап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бериңер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056784" cy="4121324"/>
          </a:xfrm>
        </p:spPr>
      </p:pic>
    </p:spTree>
    <p:extLst>
      <p:ext uri="{BB962C8B-B14F-4D97-AF65-F5344CB8AC3E}">
        <p14:creationId xmlns:p14="http://schemas.microsoft.com/office/powerpoint/2010/main" val="73626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1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Өгнүң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хевири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борбак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32198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620688"/>
            <a:ext cx="7542054" cy="5544616"/>
          </a:xfrm>
        </p:spPr>
      </p:pic>
    </p:spTree>
    <p:extLst>
      <p:ext uri="{BB962C8B-B14F-4D97-AF65-F5344CB8AC3E}">
        <p14:creationId xmlns:p14="http://schemas.microsoft.com/office/powerpoint/2010/main" val="29479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424936" cy="87099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Тывызыктарны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тывыңар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85800"/>
            <a:ext cx="7992888" cy="4543400"/>
          </a:xfrm>
        </p:spPr>
      </p:pic>
    </p:spTree>
    <p:extLst>
      <p:ext uri="{BB962C8B-B14F-4D97-AF65-F5344CB8AC3E}">
        <p14:creationId xmlns:p14="http://schemas.microsoft.com/office/powerpoint/2010/main" val="250026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817582"/>
            <a:ext cx="8640960" cy="955234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Урууңарга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Монгуш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КенинЛопсанның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</a:rPr>
              <a:t>Авамның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өө</a:t>
            </a:r>
            <a:r>
              <a:rPr lang="ru-RU" sz="3200" b="1" dirty="0" smtClean="0">
                <a:solidFill>
                  <a:srgbClr val="C00000"/>
                </a:solidFill>
              </a:rPr>
              <a:t>» </a:t>
            </a:r>
            <a:r>
              <a:rPr lang="ru-RU" sz="3200" b="1" dirty="0" err="1">
                <a:solidFill>
                  <a:srgbClr val="C00000"/>
                </a:solidFill>
              </a:rPr>
              <a:t>деп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шүлүүн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номчуп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бериңер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9"/>
            <a:ext cx="6196405" cy="40222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Авамның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өө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kk-KZ" dirty="0" smtClean="0"/>
              <a:t>Элик безин турлаглыг дээр,</a:t>
            </a:r>
            <a:endParaRPr lang="ru-RU" dirty="0" smtClean="0"/>
          </a:p>
          <a:p>
            <a:pPr marL="0" indent="0" algn="ctr">
              <a:buNone/>
            </a:pPr>
            <a:r>
              <a:rPr lang="kk-KZ" dirty="0" smtClean="0"/>
              <a:t>Элик чуртун кагбас дижир.</a:t>
            </a:r>
            <a:endParaRPr lang="ru-RU" dirty="0" smtClean="0"/>
          </a:p>
          <a:p>
            <a:pPr marL="0" indent="0" algn="ctr">
              <a:buNone/>
            </a:pPr>
            <a:r>
              <a:rPr lang="kk-KZ" dirty="0" smtClean="0"/>
              <a:t>Кезек-кезек авамның өөн</a:t>
            </a:r>
            <a:endParaRPr lang="ru-RU" dirty="0" smtClean="0"/>
          </a:p>
          <a:p>
            <a:pPr marL="0" indent="0" algn="ctr">
              <a:buNone/>
            </a:pPr>
            <a:r>
              <a:rPr lang="kk-KZ" dirty="0" smtClean="0"/>
              <a:t>Кедергейниң сактып кээр мен.</a:t>
            </a:r>
          </a:p>
          <a:p>
            <a:pPr marL="0" indent="0" algn="ctr">
              <a:buNone/>
            </a:pPr>
            <a:r>
              <a:rPr lang="kk-KZ" dirty="0" smtClean="0"/>
              <a:t>Авам мени божаан өөмнү,</a:t>
            </a:r>
          </a:p>
          <a:p>
            <a:pPr marL="0" indent="0" algn="ctr">
              <a:buNone/>
            </a:pPr>
            <a:r>
              <a:rPr lang="kk-KZ" dirty="0" smtClean="0"/>
              <a:t>Авам мени ошкаан өөмнү,</a:t>
            </a:r>
          </a:p>
          <a:p>
            <a:pPr marL="0" indent="0" algn="ctr">
              <a:buNone/>
            </a:pPr>
            <a:r>
              <a:rPr lang="kk-KZ" dirty="0" smtClean="0"/>
              <a:t>Авам ырын дыңнаан өөмнү</a:t>
            </a:r>
          </a:p>
          <a:p>
            <a:pPr marL="0" indent="0" algn="ctr">
              <a:buNone/>
            </a:pPr>
            <a:r>
              <a:rPr lang="kk-KZ" dirty="0" smtClean="0"/>
              <a:t>Акшый бергеш алгап тур мен.</a:t>
            </a:r>
          </a:p>
          <a:p>
            <a:pPr marL="0" indent="0" algn="ctr">
              <a:buNone/>
            </a:pPr>
            <a:r>
              <a:rPr lang="kk-KZ" dirty="0" smtClean="0"/>
              <a:t>Баштай ыглаан одаам боорга,</a:t>
            </a:r>
          </a:p>
          <a:p>
            <a:pPr marL="0" indent="0" algn="ctr">
              <a:buNone/>
            </a:pPr>
            <a:r>
              <a:rPr lang="kk-KZ" dirty="0" smtClean="0"/>
              <a:t>Баштай үңгээн черим боорга,</a:t>
            </a:r>
          </a:p>
          <a:p>
            <a:pPr marL="0" indent="0" algn="ctr">
              <a:buNone/>
            </a:pPr>
            <a:r>
              <a:rPr lang="kk-KZ" dirty="0" smtClean="0"/>
              <a:t>Баштай турган уям боорга,</a:t>
            </a:r>
          </a:p>
          <a:p>
            <a:pPr marL="0" indent="0" algn="ctr">
              <a:buNone/>
            </a:pPr>
            <a:r>
              <a:rPr lang="kk-KZ" dirty="0" smtClean="0"/>
              <a:t>Мактаар чаглаам - авамның өө.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68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Урууңарга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айтырыглардан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салып</a:t>
            </a:r>
            <a:r>
              <a:rPr lang="ru-RU" sz="3600" b="1" dirty="0" smtClean="0">
                <a:solidFill>
                  <a:srgbClr val="C00000"/>
                </a:solidFill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</a:rPr>
              <a:t>харыызын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дыңнаңар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Шүлүкте</a:t>
            </a:r>
            <a:r>
              <a:rPr lang="ru-RU" sz="3200" dirty="0" smtClean="0"/>
              <a:t> </a:t>
            </a:r>
            <a:r>
              <a:rPr lang="ru-RU" sz="3200" dirty="0" err="1" smtClean="0"/>
              <a:t>кымның</a:t>
            </a:r>
            <a:r>
              <a:rPr lang="ru-RU" sz="3200" dirty="0" smtClean="0"/>
              <a:t> </a:t>
            </a:r>
            <a:r>
              <a:rPr lang="ru-RU" sz="3200" dirty="0" err="1" smtClean="0"/>
              <a:t>дугайында</a:t>
            </a:r>
            <a:r>
              <a:rPr lang="ru-RU" sz="3200" dirty="0" smtClean="0"/>
              <a:t> </a:t>
            </a:r>
            <a:r>
              <a:rPr lang="ru-RU" sz="3200" dirty="0" err="1" smtClean="0"/>
              <a:t>чугаалап</a:t>
            </a:r>
            <a:r>
              <a:rPr lang="ru-RU" sz="3200" dirty="0" smtClean="0"/>
              <a:t> </a:t>
            </a:r>
            <a:r>
              <a:rPr lang="ru-RU" sz="3200" dirty="0" err="1" smtClean="0"/>
              <a:t>турар</a:t>
            </a:r>
            <a:r>
              <a:rPr lang="ru-RU" sz="3200" dirty="0" smtClean="0"/>
              <a:t>-дыр?</a:t>
            </a:r>
          </a:p>
          <a:p>
            <a:r>
              <a:rPr lang="ru-RU" sz="3200" dirty="0" err="1" smtClean="0"/>
              <a:t>Өө</a:t>
            </a:r>
            <a:r>
              <a:rPr lang="ru-RU" sz="3200" dirty="0" smtClean="0"/>
              <a:t> </a:t>
            </a:r>
            <a:r>
              <a:rPr lang="ru-RU" sz="3200" dirty="0" err="1" smtClean="0"/>
              <a:t>кандыг</a:t>
            </a:r>
            <a:r>
              <a:rPr lang="ru-RU" sz="3200" dirty="0" smtClean="0"/>
              <a:t> </a:t>
            </a:r>
            <a:r>
              <a:rPr lang="ru-RU" sz="3200" dirty="0" err="1" smtClean="0"/>
              <a:t>дээн-дир</a:t>
            </a:r>
            <a:r>
              <a:rPr lang="ru-RU" sz="3200" dirty="0" smtClean="0"/>
              <a:t>?</a:t>
            </a:r>
          </a:p>
          <a:p>
            <a:r>
              <a:rPr lang="ru-RU" sz="3200" dirty="0" err="1" smtClean="0"/>
              <a:t>Авазының</a:t>
            </a:r>
            <a:r>
              <a:rPr lang="ru-RU" sz="3200" dirty="0" smtClean="0"/>
              <a:t> </a:t>
            </a:r>
            <a:r>
              <a:rPr lang="ru-RU" sz="3200" dirty="0" err="1" smtClean="0"/>
              <a:t>өөн</a:t>
            </a:r>
            <a:r>
              <a:rPr lang="ru-RU" sz="3200" dirty="0" smtClean="0"/>
              <a:t> </a:t>
            </a:r>
            <a:r>
              <a:rPr lang="ru-RU" sz="3200" dirty="0" err="1" smtClean="0"/>
              <a:t>канчап</a:t>
            </a:r>
            <a:r>
              <a:rPr lang="ru-RU" sz="3200" dirty="0" smtClean="0"/>
              <a:t> </a:t>
            </a:r>
            <a:r>
              <a:rPr lang="ru-RU" sz="3200" dirty="0" err="1" smtClean="0"/>
              <a:t>турар</a:t>
            </a:r>
            <a:r>
              <a:rPr lang="ru-RU" sz="3200" dirty="0" smtClean="0"/>
              <a:t>-дыр?</a:t>
            </a:r>
          </a:p>
        </p:txBody>
      </p:sp>
    </p:spTree>
    <p:extLst>
      <p:ext uri="{BB962C8B-B14F-4D97-AF65-F5344CB8AC3E}">
        <p14:creationId xmlns:p14="http://schemas.microsoft.com/office/powerpoint/2010/main" val="2363852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124</TotalTime>
  <Words>151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Constantia</vt:lpstr>
      <vt:lpstr>Impact</vt:lpstr>
      <vt:lpstr>Lucida Sans Unicode</vt:lpstr>
      <vt:lpstr>Times New Roman</vt:lpstr>
      <vt:lpstr>Wingdings 2</vt:lpstr>
      <vt:lpstr>NewsPrint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5 дугаар «Дамырак» аттыг уруглар сады</vt:lpstr>
      <vt:lpstr> Хүндүлүг ада-иелер!  Урууңар-биле өөренип олургаш, чурукка тырттырып алырын диледивис.  Чурууңарны бөлүүңерниң вайберинче азы болза кижизидикчи башкыңарның хуу арыннынче чортуп бээриңерни дилээр-дир бис. </vt:lpstr>
      <vt:lpstr>Презентация PowerPoint</vt:lpstr>
      <vt:lpstr>Урууңарга «Тыва өг»  тургузуун дугайында чугаалап бериңер</vt:lpstr>
      <vt:lpstr>Өгнүң хевири борбак</vt:lpstr>
      <vt:lpstr>Презентация PowerPoint</vt:lpstr>
      <vt:lpstr>Тывызыктарны тывыңар</vt:lpstr>
      <vt:lpstr>Урууңарга Монгуш КенинЛопсанның «Авамның өө» деп шүлүүн номчуп бериңер </vt:lpstr>
      <vt:lpstr>Урууңарга айтырыглардан салып, харыызын дыңнаңар</vt:lpstr>
      <vt:lpstr>Тыва огден өңнүг карандаш-биле чуруңар уруглар</vt:lpstr>
      <vt:lpstr>Улуу-биле четтирдим!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 с. Сарыг-Сеп</dc:title>
  <dc:creator>МДОУ 5</dc:creator>
  <cp:lastModifiedBy>User</cp:lastModifiedBy>
  <cp:revision>19</cp:revision>
  <dcterms:created xsi:type="dcterms:W3CDTF">2023-12-13T04:59:52Z</dcterms:created>
  <dcterms:modified xsi:type="dcterms:W3CDTF">2024-11-01T08:12:18Z</dcterms:modified>
</cp:coreProperties>
</file>