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3" r:id="rId2"/>
    <p:sldId id="294" r:id="rId3"/>
    <p:sldId id="618" r:id="rId4"/>
    <p:sldId id="602" r:id="rId5"/>
    <p:sldId id="604" r:id="rId6"/>
    <p:sldId id="620" r:id="rId7"/>
    <p:sldId id="615" r:id="rId8"/>
    <p:sldId id="606" r:id="rId9"/>
    <p:sldId id="607" r:id="rId10"/>
    <p:sldId id="616" r:id="rId11"/>
    <p:sldId id="621" r:id="rId12"/>
    <p:sldId id="623" r:id="rId13"/>
    <p:sldId id="624" r:id="rId14"/>
    <p:sldId id="626" r:id="rId15"/>
    <p:sldId id="629" r:id="rId16"/>
    <p:sldId id="630" r:id="rId17"/>
    <p:sldId id="632" r:id="rId18"/>
    <p:sldId id="631" r:id="rId19"/>
    <p:sldId id="633" r:id="rId20"/>
    <p:sldId id="634" r:id="rId21"/>
    <p:sldId id="635" r:id="rId22"/>
    <p:sldId id="636" r:id="rId23"/>
    <p:sldId id="550" r:id="rId24"/>
    <p:sldId id="508" r:id="rId25"/>
    <p:sldId id="506" r:id="rId26"/>
    <p:sldId id="546" r:id="rId27"/>
    <p:sldId id="565" r:id="rId28"/>
    <p:sldId id="534" r:id="rId29"/>
    <p:sldId id="574" r:id="rId30"/>
    <p:sldId id="533" r:id="rId31"/>
    <p:sldId id="535" r:id="rId32"/>
    <p:sldId id="544" r:id="rId33"/>
    <p:sldId id="536" r:id="rId34"/>
    <p:sldId id="539" r:id="rId35"/>
    <p:sldId id="545" r:id="rId36"/>
    <p:sldId id="561" r:id="rId37"/>
    <p:sldId id="562" r:id="rId38"/>
    <p:sldId id="566" r:id="rId39"/>
    <p:sldId id="54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04EC-04E0-425F-906C-B0F379CAA395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15E-0929-4225-8B80-C6C570FD5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2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jpe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Дистанционное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ноября) 2024г.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Старшая 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9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Очутившись снова на земле, оба медвежонка остались очень довольны купанием: день был знойный, и им было очень жарко в густых лохматых шубках. Вода хорошо освежила их. После купания медведи опять скрылись в лесу, а охотник слез с дерева и пошёл домой.</a:t>
            </a:r>
            <a:endParaRPr lang="ru-RU" sz="2200" dirty="0"/>
          </a:p>
        </p:txBody>
      </p:sp>
      <p:graphicFrame>
        <p:nvGraphicFramePr>
          <p:cNvPr id="242690" name="Object 2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1" name="Объект упаковщика для оболочки" showAsIcon="1" r:id="rId3" imgW="598320" imgH="488520" progId="Package">
                  <p:embed/>
                </p:oleObj>
              </mc:Choice>
              <mc:Fallback>
                <p:oleObj name="Объект упаковщика для оболочки" showAsIcon="1" r:id="rId3" imgW="59832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3184525"/>
                        <a:ext cx="5984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Users\Админ\Downloads\Животные для през\main_77832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361094"/>
            <a:ext cx="6192688" cy="4092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пересказа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1.Испуг охотника.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2.Появление медвежат.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3.Купание медвежат.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4.Удовольствие.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дмин\Downloads\Животные для през\main_77832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29000"/>
            <a:ext cx="4554865" cy="3006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2034" name="Object 2"/>
          <p:cNvGraphicFramePr>
            <a:graphicFrameLocks noChangeAspect="1"/>
          </p:cNvGraphicFramePr>
          <p:nvPr/>
        </p:nvGraphicFramePr>
        <p:xfrm>
          <a:off x="3575050" y="3184525"/>
          <a:ext cx="199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1" name="Объект упаковщика для оболочки" showAsIcon="1" r:id="rId3" imgW="1994400" imgH="488520" progId="Package">
                  <p:embed/>
                </p:oleObj>
              </mc:Choice>
              <mc:Fallback>
                <p:oleObj name="Объект упаковщика для оболочки" showAsIcon="1" r:id="rId3" imgW="199440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3184525"/>
                        <a:ext cx="19939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7811" name="Picture 3" descr="C:\Users\Админ\Downloads\Животные для през\Page_0000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340768"/>
            <a:ext cx="4411671" cy="528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гости к царице Математике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2930" name="Picture 2" descr="C:\Users\Админ\Downloads\Животные для през\1698938870_klev-club-p-arti-printsessa-matematika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440" y="1054871"/>
            <a:ext cx="7389975" cy="5542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цифра пропущена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2   3   ?   5</a:t>
            </a:r>
          </a:p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4   1   6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цифра пропущена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?    3    4    5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1    2    6</a:t>
            </a:r>
            <a:endParaRPr lang="ru-RU" sz="8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цифры нужно вставить в пустые клеточки??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900100"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1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3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5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7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8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10</a:t>
                      </a:r>
                      <a:endParaRPr lang="ru-RU" sz="4800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2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3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5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8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цифры нужно вставить в пустые клеточки?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900100"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1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3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6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7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9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800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2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4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7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8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10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ушей у пяти мышей?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8834" name="Picture 2" descr="C:\Users\Админ\Downloads\Животные для през\56158c3d2573359263020a187d838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05064"/>
            <a:ext cx="2448272" cy="2479263"/>
          </a:xfrm>
          <a:prstGeom prst="rect">
            <a:avLst/>
          </a:prstGeom>
          <a:noFill/>
        </p:spPr>
      </p:pic>
      <p:pic>
        <p:nvPicPr>
          <p:cNvPr id="248835" name="Picture 3" descr="C:\Users\Админ\Downloads\Животные для през\56158c3d2573359263020a187d83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12356"/>
            <a:ext cx="2433836" cy="2464644"/>
          </a:xfrm>
          <a:prstGeom prst="rect">
            <a:avLst/>
          </a:prstGeom>
          <a:noFill/>
        </p:spPr>
      </p:pic>
      <p:pic>
        <p:nvPicPr>
          <p:cNvPr id="248836" name="Picture 4" descr="C:\Users\Админ\Downloads\Животные для през\56158c3d2573359263020a187d83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2350161" cy="2379910"/>
          </a:xfrm>
          <a:prstGeom prst="rect">
            <a:avLst/>
          </a:prstGeom>
          <a:noFill/>
        </p:spPr>
      </p:pic>
      <p:pic>
        <p:nvPicPr>
          <p:cNvPr id="248837" name="Picture 5" descr="C:\Users\Админ\Downloads\Животные для през\56158c3d2573359263020a187d83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628800"/>
            <a:ext cx="2088232" cy="2114665"/>
          </a:xfrm>
          <a:prstGeom prst="rect">
            <a:avLst/>
          </a:prstGeom>
          <a:noFill/>
        </p:spPr>
      </p:pic>
      <p:pic>
        <p:nvPicPr>
          <p:cNvPr id="248838" name="Picture 6" descr="C:\Users\Админ\Downloads\Животные для през\56158c3d2573359263020a187d83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84784"/>
            <a:ext cx="2157540" cy="218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лап у двух медвежат?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9858" name="Picture 2" descr="C:\Users\Админ\Downloads\Животные для през\68175854_1292997350_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2921114" cy="4075568"/>
          </a:xfrm>
          <a:prstGeom prst="rect">
            <a:avLst/>
          </a:prstGeom>
          <a:noFill/>
        </p:spPr>
      </p:pic>
      <p:pic>
        <p:nvPicPr>
          <p:cNvPr id="249859" name="Picture 3" descr="C:\Users\Админ\Downloads\Животные для през\68175854_1292997350_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2901430" cy="4049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деятельности с ребёнком сделайте, 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8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Росли 2 берёзы, на каждой берёзе по 2 ветки, на каждой ветке по две груши. Сколько всего груш?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0882" name="Picture 2" descr="C:\Users\Админ\Downloads\Животные для през\17190123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00808"/>
            <a:ext cx="4525963" cy="4525963"/>
          </a:xfrm>
          <a:prstGeom prst="rect">
            <a:avLst/>
          </a:prstGeom>
          <a:noFill/>
        </p:spPr>
      </p:pic>
      <p:pic>
        <p:nvPicPr>
          <p:cNvPr id="250884" name="Picture 4" descr="C:\Users\Админ\Downloads\Животные для през\38_picture_9f6af9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2588814" cy="3428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геометрические фигуры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1906" name="Picture 2" descr="C:\Users\Админ\Downloads\Животные для през\wivywam-0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956" y="1600200"/>
            <a:ext cx="66180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 ребята!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3954" name="Picture 2" descr="C:\Users\Админ\Downloads\Животные для през\img1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324900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Декоративное рисование «Городецкий цветок»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Админ\Downloads\Животные для през\17514fb3-5af7-5bed-9fbc-96e75354bc9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Материалы для рисования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2146" name="Picture 2" descr="C:\Users\Админ\Downloads\Животные для през\Slide4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70" y="1196752"/>
            <a:ext cx="691276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Секреты палитры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0099" name="Picture 3" descr="C:\Users\Админ\Downloads\Животные для през\Slide6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268760"/>
            <a:ext cx="6915612" cy="5186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Изобразительные средства городецкой росписи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3171" name="Picture 3" descr="C:\Users\Админ\Downloads\Животные для през\Slide10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0" y="1124744"/>
            <a:ext cx="720079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Этапы городецкой росписи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3890" name="Picture 2" descr="C:\Users\Админ\Downloads\Животные для през\Slide8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47661" cy="551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Растительные элементы городецкой росписи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5698" name="Picture 2" descr="C:\Users\Админ\Downloads\Животные для през\Slide7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431" y="980728"/>
            <a:ext cx="7584841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Городецкие листья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5458" name="Picture 2" descr="C:\Users\Админ\Downloads\Животные для през\Slide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450774" cy="558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Пересказ рассказа В.Бианки «Купание медвежат»</a:t>
            </a:r>
            <a:endParaRPr lang="ru-RU" dirty="0"/>
          </a:p>
        </p:txBody>
      </p:sp>
      <p:pic>
        <p:nvPicPr>
          <p:cNvPr id="4" name="Picture 2" descr="C:\Users\Админ\Downloads\Животные для през\main_77832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954" y="1556792"/>
            <a:ext cx="7274678" cy="4807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Бутон. Поэтапное рисование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4194" name="Picture 2" descr="C:\Users\Админ\Downloads\Животные для през\Slide11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0" y="1108875"/>
            <a:ext cx="7221958" cy="5416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Купавка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5218" name="Picture 2" descr="C:\Users\Админ\Downloads\Животные для през\Slide13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908720"/>
            <a:ext cx="7450774" cy="5588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Роспись блюдца «Купавка»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42" name="Picture 2" descr="C:\Users\Админ\Downloads\Животные для през\Slide12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0478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Ромашка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1362" name="Picture 2" descr="C:\Users\Админ\Downloads\Животные для през\Slide2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251649" cy="543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Розан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8290" name="Picture 2" descr="C:\Users\Админ\Downloads\Животные для през\Slide16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60196"/>
            <a:ext cx="7272808" cy="5454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Роспись блюдца «Розан»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7266" name="Picture 2" descr="C:\Users\Админ\Downloads\Животные для през\Slide15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82" name="Picture 2" descr="C:\Users\Админ\Downloads\Животные для през\Slide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419669" cy="556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4914" name="Picture 2" descr="C:\Users\Админ\Downloads\Животные для през\Slide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754" y="1052736"/>
            <a:ext cx="7275653" cy="5456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Роза, розан и бутон.</a:t>
            </a:r>
            <a:endParaRPr lang="ru-RU" dirty="0"/>
          </a:p>
        </p:txBody>
      </p:sp>
      <p:pic>
        <p:nvPicPr>
          <p:cNvPr id="290818" name="Picture 2" descr="C:\Users\Админ\Downloads\Животные для през\bb4d2759118fbc708b6a3fc293ed8541--fabric-painting-tole-paint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161" y="1772816"/>
            <a:ext cx="781366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02" name="Picture 2" descr="C:\Users\Админ\Downloads\Животные для през\2b895f7a0bb5d20dd479f6b64dc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65253"/>
            <a:ext cx="4824536" cy="4725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Беседа о медведице и медвежатах.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Ребята, послушайте и угадайте, о каком звере я буду говорить. Живут эти звери в лесу. Они большие и сильные. Зимой они любят поспать. Сластенами их зовут, потому что они любят кушать мед. Догадались, что это за звери? - Правильно, это медведи , а вы знаете, почему этих животных так называют? Медведь любит мед и ведает (знает), где его найти.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3106738" y="3184525"/>
          <a:ext cx="2928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9" name="Объект упаковщика для оболочки" showAsIcon="1" r:id="rId3" imgW="2928240" imgH="488520" progId="Package">
                  <p:embed/>
                </p:oleObj>
              </mc:Choice>
              <mc:Fallback>
                <p:oleObj name="Объект упаковщика для оболочки" showAsIcon="1" r:id="rId3" imgW="292824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3184525"/>
                        <a:ext cx="292893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Users\Админ\Downloads\Животные для през\maxresdefault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068960"/>
            <a:ext cx="6111310" cy="343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Назовите, кто есть медвежьей семье? (медведь, медведица, медвежата.) С этой семьёй мы сейчас познакомимся.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Скажите, какая медведица? (большая, умная, заботливая).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-Какие медвежата? (маленькие, глупые, несмышлёные, забавные).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-Какие у медведей шубки? (густые, мохнатые, тёплые)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-В летний солнечный день, как чувствуют себя медведи? (им жарко, неуютно, некомфортно). Отправляемся в лес, где произошла удивительная история, которую описал В.В. Бианки, а называется рассказ «Купание медвежат».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7570" name="Picture 2" descr="C:\Users\Админ\Downloads\Животные для през\6_1e53f9cf15636a6dbc33140ae9809926_1455701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646"/>
            <a:ext cx="8499789" cy="637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В.Бианки «Купание медвежат»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7" name="Объект упаковщика для оболочки" showAsIcon="1" r:id="rId3" imgW="598320" imgH="488520" progId="Package">
                  <p:embed/>
                </p:oleObj>
              </mc:Choice>
              <mc:Fallback>
                <p:oleObj name="Объект упаковщика для оболочки" showAsIcon="1" r:id="rId3" imgW="59832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3184525"/>
                        <a:ext cx="5984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6547" name="Picture 3" descr="C:\Users\Админ\Downloads\Животные для през\8435acd9c9a3b060a719f1b88e32976be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9929" y="1600200"/>
            <a:ext cx="6024141" cy="4525963"/>
          </a:xfrm>
          <a:prstGeom prst="rect">
            <a:avLst/>
          </a:prstGeom>
          <a:noFill/>
        </p:spPr>
      </p:pic>
      <p:pic>
        <p:nvPicPr>
          <p:cNvPr id="6" name="Picture 3" descr="C:\Users\Админ\Downloads\Животные для през\8435acd9c9a3b060a719f1b88e32976b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628800"/>
            <a:ext cx="60241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Медведица схватила одного медвежонка зубами за шиворот и давай окунать в речку. Медвежонок визжал и барахтался, но мать не выпускала его, пока хорошенько не выполоскала в воде.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/>
        </p:nvGraphicFramePr>
        <p:xfrm>
          <a:off x="4271963" y="3184525"/>
          <a:ext cx="598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5" name="Объект упаковщика для оболочки" showAsIcon="1" r:id="rId3" imgW="598320" imgH="488520" progId="Package">
                  <p:embed/>
                </p:oleObj>
              </mc:Choice>
              <mc:Fallback>
                <p:oleObj name="Объект упаковщика для оболочки" showAsIcon="1" r:id="rId3" imgW="59832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3184525"/>
                        <a:ext cx="5984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C:\Users\Админ\Downloads\Животные для през\otkrytka_medvedica_s_medvezhatami_trofimov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6390" y="1600200"/>
            <a:ext cx="61712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Другой медвежонок испугался холодной ванны и пустился удирать в лес. Мать догнала его, надавала шлепков, а потом — в воду, как первого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дмин\Downloads\Животные для през\726599fe8800741e01737139f16ea37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929" y="1600200"/>
            <a:ext cx="60241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2566</TotalTime>
  <Words>439</Words>
  <Application>Microsoft Office PowerPoint</Application>
  <PresentationFormat>Экран (4:3)</PresentationFormat>
  <Paragraphs>80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Тема Office</vt:lpstr>
      <vt:lpstr>Объект упаковщика для оболочки</vt:lpstr>
      <vt:lpstr>МБДОУ д/с №5 «Родничок»  комбинированного вида с. Сарыг-Сеп  Дистанционное обучение   2 неделя (с 11 по 24 ноября) 2024г. Старшая  группа длительность занятия 25 минут   </vt:lpstr>
      <vt:lpstr>Презентация PowerPoint</vt:lpstr>
      <vt:lpstr>Пересказ рассказа В.Бианки «Купание медвежат»</vt:lpstr>
      <vt:lpstr>Беседа о медведице и медвежатах. </vt:lpstr>
      <vt:lpstr>Назовите, кто есть медвежьей семье? (медведь, медведица, медвежата.) С этой семьёй мы сейчас познакомимся. </vt:lpstr>
      <vt:lpstr>Презентация PowerPoint</vt:lpstr>
      <vt:lpstr>В.Бианки «Купание медвежат»</vt:lpstr>
      <vt:lpstr> Медведица схватила одного медвежонка зубами за шиворот и давай окунать в речку. Медвежонок визжал и барахтался, но мать не выпускала его, пока хорошенько не выполоскала в воде. </vt:lpstr>
      <vt:lpstr> Другой медвежонок испугался холодной ванны и пустился удирать в лес. Мать догнала его, надавала шлепков, а потом — в воду, как первого </vt:lpstr>
      <vt:lpstr>Очутившись снова на земле, оба медвежонка остались очень довольны купанием: день был знойный, и им было очень жарко в густых лохматых шубках. Вода хорошо освежила их. После купания медведи опять скрылись в лесу, а охотник слез с дерева и пошёл домой.</vt:lpstr>
      <vt:lpstr>План пересказа </vt:lpstr>
      <vt:lpstr>Спасибо за внимание!</vt:lpstr>
      <vt:lpstr>В гости к царице Математике</vt:lpstr>
      <vt:lpstr>Какая цифра пропущена ?</vt:lpstr>
      <vt:lpstr>Какая цифра пропущена ?</vt:lpstr>
      <vt:lpstr>Какие цифры нужно вставить в пустые клеточки??</vt:lpstr>
      <vt:lpstr>Какие цифры нужно вставить в пустые клеточки?</vt:lpstr>
      <vt:lpstr>Сколько ушей у пяти мышей?</vt:lpstr>
      <vt:lpstr>Сколько лап у двух медвежат?</vt:lpstr>
      <vt:lpstr> Росли 2 берёзы, на каждой берёзе по 2 ветки, на каждой ветке по две груши. Сколько всего груш?  </vt:lpstr>
      <vt:lpstr>Назови геометрические фигуры</vt:lpstr>
      <vt:lpstr>Молодцы ребята!</vt:lpstr>
      <vt:lpstr>Декоративное рисование «Городецкий цветок»</vt:lpstr>
      <vt:lpstr>Материалы для рисования</vt:lpstr>
      <vt:lpstr>Секреты палитры</vt:lpstr>
      <vt:lpstr>Изобразительные средства городецкой росписи</vt:lpstr>
      <vt:lpstr>Этапы городецкой росписи</vt:lpstr>
      <vt:lpstr>Растительные элементы городецкой росписи</vt:lpstr>
      <vt:lpstr>Городецкие листья</vt:lpstr>
      <vt:lpstr>Бутон. Поэтапное рисование</vt:lpstr>
      <vt:lpstr>Купавка</vt:lpstr>
      <vt:lpstr>Роспись блюдца «Купавка»</vt:lpstr>
      <vt:lpstr>Ромашка</vt:lpstr>
      <vt:lpstr>Розан</vt:lpstr>
      <vt:lpstr>Роспись блюдца «Розан»</vt:lpstr>
      <vt:lpstr>Роза</vt:lpstr>
      <vt:lpstr>Роза</vt:lpstr>
      <vt:lpstr>Роза, розан и бутон.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МЕСЯЦ 1 неделя (с ____ по ____ _______ 2024г.) ____________________________группа длительность занятия ___минут   </dc:title>
  <dc:creator>Ирина</dc:creator>
  <cp:lastModifiedBy>User</cp:lastModifiedBy>
  <cp:revision>288</cp:revision>
  <dcterms:created xsi:type="dcterms:W3CDTF">2024-01-22T02:50:20Z</dcterms:created>
  <dcterms:modified xsi:type="dcterms:W3CDTF">2024-11-13T07:38:51Z</dcterms:modified>
</cp:coreProperties>
</file>