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0" r:id="rId4"/>
    <p:sldId id="267" r:id="rId5"/>
    <p:sldId id="269" r:id="rId6"/>
    <p:sldId id="27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642942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/с №5 «Родничок» комбинированного вида с. Сарыг-Сеп</a:t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района Республика Тыва </a:t>
            </a:r>
            <a: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929090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неделя (11-17 ноября 2024г.)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Физическая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культура</a:t>
            </a:r>
          </a:p>
          <a:p>
            <a:pPr algn="r"/>
            <a:r>
              <a:rPr lang="ru-RU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sz="23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6629424" cy="392431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428868"/>
            <a:ext cx="650085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пожалуйста, фотографии. </a:t>
            </a:r>
          </a:p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785926"/>
            <a:ext cx="350046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стоя, ноги на ширине. Наклоны головой вправо и влево.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стоя, ноги врозь.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Поворот головы вправо и влево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–стоя, руки в стороны, руки к плечам, руки в стороны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LddKTtwGclw.jpg"/>
          <p:cNvPicPr/>
          <p:nvPr/>
        </p:nvPicPr>
        <p:blipFill>
          <a:blip r:embed="rId3" cstate="print"/>
          <a:srcRect l="40393" t="2647" r="50487" b="66575"/>
          <a:stretch>
            <a:fillRect/>
          </a:stretch>
        </p:blipFill>
        <p:spPr bwMode="auto">
          <a:xfrm>
            <a:off x="1357290" y="1571612"/>
            <a:ext cx="1071570" cy="15001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Рисунок 9" descr="C:\Users\ДОУ №5\Downloads\LddKTtwGclw.jpg"/>
          <p:cNvPicPr/>
          <p:nvPr/>
        </p:nvPicPr>
        <p:blipFill>
          <a:blip r:embed="rId3" cstate="print"/>
          <a:srcRect l="50490" t="3879" r="28155" b="67792"/>
          <a:stretch>
            <a:fillRect/>
          </a:stretch>
        </p:blipFill>
        <p:spPr bwMode="auto">
          <a:xfrm>
            <a:off x="6429388" y="4143380"/>
            <a:ext cx="1500198" cy="18573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571612"/>
            <a:ext cx="350046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ноги на ширине. Наклоны вправо, правая рука скользит правой ноге вниз, левая рука по торсу вверх.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наклоны влево со сменой движения рук </a:t>
            </a:r>
          </a:p>
          <a:p>
            <a:pPr marL="342900" indent="-342900">
              <a:buAutoNum type="arabicPeriod"/>
            </a:pP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стоя, ноги врозь.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Наклоны вправо и влево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LddKTtwGclw.jpg"/>
          <p:cNvPicPr/>
          <p:nvPr/>
        </p:nvPicPr>
        <p:blipFill>
          <a:blip r:embed="rId3" cstate="print"/>
          <a:srcRect l="37010" t="68099" r="50741" b="2843"/>
          <a:stretch>
            <a:fillRect/>
          </a:stretch>
        </p:blipFill>
        <p:spPr bwMode="auto">
          <a:xfrm>
            <a:off x="1285852" y="1357298"/>
            <a:ext cx="1714512" cy="1871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LddKTtwGclw.jpg"/>
          <p:cNvPicPr/>
          <p:nvPr/>
        </p:nvPicPr>
        <p:blipFill>
          <a:blip r:embed="rId3" cstate="print"/>
          <a:srcRect l="2824" t="68292" r="89278" b="3418"/>
          <a:stretch>
            <a:fillRect/>
          </a:stretch>
        </p:blipFill>
        <p:spPr bwMode="auto">
          <a:xfrm>
            <a:off x="6429388" y="4143380"/>
            <a:ext cx="1214446" cy="170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785927"/>
            <a:ext cx="350046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стоя, ноги врозь. Наклоны вперёд, коснуться руками пола. 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 – выпрямиться с поворотом туловища на право, руки в стороны.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То же с поворотом на лево. Ноги с места не сдвигать.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–стоя, руки в стороны, руки в стороны. 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руки вверх, подняться на носки и потянуться (вдох)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Опуститься на всю ступню, руки в сторону, руки вниз (выдох)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ДОУ №5\Downloads\LddKTtwGclw.jpg"/>
          <p:cNvPicPr/>
          <p:nvPr/>
        </p:nvPicPr>
        <p:blipFill>
          <a:blip r:embed="rId3" cstate="print"/>
          <a:srcRect l="51199" t="67371" r="25950" b="2966"/>
          <a:stretch>
            <a:fillRect/>
          </a:stretch>
        </p:blipFill>
        <p:spPr bwMode="auto">
          <a:xfrm>
            <a:off x="1357290" y="1643050"/>
            <a:ext cx="15716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LddKTtwGclw.jpg"/>
          <p:cNvPicPr/>
          <p:nvPr/>
        </p:nvPicPr>
        <p:blipFill>
          <a:blip r:embed="rId3" cstate="print"/>
          <a:srcRect l="28382" t="33682" r="50497" b="33796"/>
          <a:stretch>
            <a:fillRect/>
          </a:stretch>
        </p:blipFill>
        <p:spPr bwMode="auto">
          <a:xfrm>
            <a:off x="6429388" y="4286256"/>
            <a:ext cx="15716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3357562"/>
            <a:ext cx="421484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230</Words>
  <PresentationFormat>Экран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МБДОУ д/с №5 «Родничок» комбинированного вида с. Сарыг-Сеп  Каа-Хемского района Республика Тыва 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комбинированного вида с. Сарыг-Сеп  Каа-Хемского района Республика Тыва  </dc:title>
  <dc:creator>ДОУ №5</dc:creator>
  <cp:lastModifiedBy>Пользователь Windows</cp:lastModifiedBy>
  <cp:revision>4</cp:revision>
  <dcterms:created xsi:type="dcterms:W3CDTF">2024-01-27T11:52:58Z</dcterms:created>
  <dcterms:modified xsi:type="dcterms:W3CDTF">2024-09-04T13:42:31Z</dcterms:modified>
</cp:coreProperties>
</file>