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1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3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5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8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918" y="785795"/>
            <a:ext cx="6786610" cy="857255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428628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неделя (11-17 ноября 2024г)</a:t>
            </a:r>
          </a:p>
          <a:p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357430"/>
            <a:ext cx="7500990" cy="3000396"/>
          </a:xfrm>
        </p:spPr>
        <p:txBody>
          <a:bodyPr>
            <a:normAutofit fontScale="85000" lnSpcReduction="20000"/>
          </a:bodyPr>
          <a:lstStyle/>
          <a:p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  <a:endParaRPr lang="ru-RU" sz="3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2428868"/>
            <a:ext cx="4643470" cy="1857388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И.п. 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стоя ноги на ширине ступни, руки на поясе. Наклон туловища вправо, левая рука вверх над головой . И.п. Наклон туловища влево, правая рука вверх над головой.</a:t>
            </a:r>
            <a: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8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4" name="Рисунок 3" descr="C:\Users\ДОУ №5\Downloads\158294.jpg"/>
          <p:cNvPicPr/>
          <p:nvPr/>
        </p:nvPicPr>
        <p:blipFill>
          <a:blip r:embed="rId3"/>
          <a:srcRect l="5952" t="16931" r="49603" b="31217"/>
          <a:stretch>
            <a:fillRect/>
          </a:stretch>
        </p:blipFill>
        <p:spPr bwMode="auto">
          <a:xfrm>
            <a:off x="1000100" y="2143116"/>
            <a:ext cx="200026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158294.jpg"/>
          <p:cNvPicPr/>
          <p:nvPr/>
        </p:nvPicPr>
        <p:blipFill>
          <a:blip r:embed="rId3"/>
          <a:srcRect l="49206" t="14815" r="3175" b="30688"/>
          <a:stretch>
            <a:fillRect/>
          </a:stretch>
        </p:blipFill>
        <p:spPr bwMode="auto">
          <a:xfrm>
            <a:off x="5643570" y="4500570"/>
            <a:ext cx="242889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06" y="2357430"/>
            <a:ext cx="4429156" cy="250033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Стоя, ноги врозь руки на поясе. Наклон вправо, поднять левую руку вверх (6-8 раз). То же самое наклон влево, поднять правую руку (6-8 раз)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Стоя прямо, ноги на ширине плеч. Руки вытянуть вперёд. Правую ногу поднять вперёд не сгибая  коснись левой руки. Левую ногу поднять вперёд не сгибая коснуться правой руки.</a:t>
            </a:r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4" name="Рисунок 3" descr="C:\Users\ДОУ №5\Downloads\6605196441.jpg"/>
          <p:cNvPicPr/>
          <p:nvPr/>
        </p:nvPicPr>
        <p:blipFill>
          <a:blip r:embed="rId3"/>
          <a:srcRect l="16830" t="59425" r="54374" b="28720"/>
          <a:stretch>
            <a:fillRect/>
          </a:stretch>
        </p:blipFill>
        <p:spPr bwMode="auto">
          <a:xfrm>
            <a:off x="6286512" y="571480"/>
            <a:ext cx="221457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6605196441.jpg"/>
          <p:cNvPicPr/>
          <p:nvPr/>
        </p:nvPicPr>
        <p:blipFill>
          <a:blip r:embed="rId3"/>
          <a:srcRect l="52279" t="23035" r="15637" b="64168"/>
          <a:stretch>
            <a:fillRect/>
          </a:stretch>
        </p:blipFill>
        <p:spPr bwMode="auto">
          <a:xfrm>
            <a:off x="642910" y="4357694"/>
            <a:ext cx="2562228" cy="1809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00232" y="4214818"/>
            <a:ext cx="6072230" cy="107157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Наклон вперёд, руки вперёд, дотянуться до носков ног, выдох. Выполнить 8-10 раз.</a:t>
            </a:r>
            <a:endParaRPr lang="ru-RU" sz="7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6" name="Рисунок 1" descr="http://worldofschool.ru/public/page_images/1027/400x0-z4_1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 l="1905"/>
          <a:stretch>
            <a:fillRect/>
          </a:stretch>
        </p:blipFill>
        <p:spPr bwMode="auto">
          <a:xfrm>
            <a:off x="1214414" y="2000240"/>
            <a:ext cx="7358114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00232" y="4357694"/>
            <a:ext cx="6072230" cy="1571636"/>
          </a:xfrm>
        </p:spPr>
        <p:txBody>
          <a:bodyPr>
            <a:normAutofit fontScale="25000" lnSpcReduction="20000"/>
          </a:bodyPr>
          <a:lstStyle/>
          <a:p>
            <a:pPr lvl="0" indent="3810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6000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3810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И.П., вдох. Поворот туловища вправо, выдох. </a:t>
            </a:r>
          </a:p>
          <a:p>
            <a:pPr lvl="0" indent="381000" algn="just" fontAlgn="base">
              <a:spcBef>
                <a:spcPct val="0"/>
              </a:spcBef>
              <a:spcAft>
                <a:spcPct val="0"/>
              </a:spcAft>
              <a:buAutoNum type="arabicPeriod" startAt="2"/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Поворот туловища влево, выдох.</a:t>
            </a:r>
          </a:p>
          <a:p>
            <a:pPr lvl="0" indent="3810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Выполнять 8-10 раз. </a:t>
            </a:r>
            <a:endParaRPr lang="ru-RU" sz="6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5" name="Рисунок 3" descr="http://worldofschool.ru/public/page_images/1027/470x0-z4_3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2071678"/>
            <a:ext cx="5214974" cy="1828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00232" y="4357694"/>
            <a:ext cx="6072230" cy="1571636"/>
          </a:xfrm>
        </p:spPr>
        <p:txBody>
          <a:bodyPr>
            <a:normAutofit fontScale="25000" lnSpcReduction="20000"/>
          </a:bodyPr>
          <a:lstStyle/>
          <a:p>
            <a:pPr lvl="0" indent="381000" algn="l" fontAlgn="base">
              <a:spcBef>
                <a:spcPct val="0"/>
              </a:spcBef>
              <a:spcAft>
                <a:spcPct val="0"/>
              </a:spcAft>
            </a:pPr>
            <a: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Прогнуться назад, обхватить ноги, выдох. </a:t>
            </a: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вдох. </a:t>
            </a: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Прогнуться назад, обхватить ноги, выдох. </a:t>
            </a: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вдох. Выполнить 8-10 раз.</a:t>
            </a:r>
            <a:endParaRPr lang="ru-RU" sz="7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381000" algn="just" fontAlgn="base">
              <a:spcBef>
                <a:spcPct val="0"/>
              </a:spcBef>
              <a:spcAft>
                <a:spcPct val="0"/>
              </a:spcAft>
            </a:pPr>
            <a:endParaRPr lang="ru-RU" sz="6000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381000" algn="just" fontAlgn="base">
              <a:spcBef>
                <a:spcPct val="0"/>
              </a:spcBef>
              <a:spcAft>
                <a:spcPct val="0"/>
              </a:spcAft>
            </a:pPr>
            <a:endParaRPr lang="ru-RU" sz="6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6" name="Рисунок 5" descr="http://worldofschool.ru/public/page_images/1027/470x0-z4_5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1857364"/>
            <a:ext cx="4214842" cy="19335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00232" y="4357694"/>
            <a:ext cx="6072230" cy="1571636"/>
          </a:xfrm>
        </p:spPr>
        <p:txBody>
          <a:bodyPr>
            <a:normAutofit fontScale="25000" lnSpcReduction="20000"/>
          </a:bodyPr>
          <a:lstStyle/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ноги врозь, выдох. </a:t>
            </a: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И.П., вдох. </a:t>
            </a: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Прыжком ноги врозь, выдох. </a:t>
            </a: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И.П., вдох. Выполнить 8-10 раз.</a:t>
            </a:r>
            <a:endParaRPr lang="ru-RU" sz="6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</a:pPr>
            <a: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6000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381000" algn="just" fontAlgn="base">
              <a:spcBef>
                <a:spcPct val="0"/>
              </a:spcBef>
              <a:spcAft>
                <a:spcPct val="0"/>
              </a:spcAft>
            </a:pPr>
            <a:endParaRPr lang="ru-RU" sz="6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5" name="Рисунок 8" descr="http://worldofschool.ru/public/page_images/1027/470x0-z4_8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2071678"/>
            <a:ext cx="4895853" cy="1643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928934"/>
            <a:ext cx="7500990" cy="1143008"/>
          </a:xfrm>
        </p:spPr>
        <p:txBody>
          <a:bodyPr>
            <a:normAutofit fontScale="32500" lnSpcReduction="20000"/>
          </a:bodyPr>
          <a:lstStyle/>
          <a:p>
            <a:r>
              <a:rPr lang="ru-RU" sz="8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2153</TotalTime>
  <Words>42</Words>
  <PresentationFormat>Экран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4</cp:revision>
  <dcterms:created xsi:type="dcterms:W3CDTF">2024-01-30T17:02:57Z</dcterms:created>
  <dcterms:modified xsi:type="dcterms:W3CDTF">2024-09-04T14:17:52Z</dcterms:modified>
</cp:coreProperties>
</file>