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0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7030A0"/>
                </a:solidFill>
              </a:rPr>
              <a:t>«Репка»</a:t>
            </a:r>
            <a:endParaRPr lang="ru-RU" sz="66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II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 младшая группа (3 - 4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8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.10.2024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г. </a:t>
            </a:r>
            <a:r>
              <a:rPr lang="ru-RU" b="1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b="1" smtClean="0">
                <a:solidFill>
                  <a:schemeClr val="accent4">
                    <a:lumMod val="50000"/>
                  </a:schemeClr>
                </a:solidFill>
              </a:rPr>
              <a:t>10.11.2024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FFC000"/>
                </a:solidFill>
              </a:rPr>
              <a:t>Воспитатель: </a:t>
            </a:r>
            <a:r>
              <a:rPr lang="ru-RU" sz="1800" dirty="0" err="1" smtClean="0">
                <a:solidFill>
                  <a:srgbClr val="FFC000"/>
                </a:solidFill>
              </a:rPr>
              <a:t>Докмит</a:t>
            </a:r>
            <a:r>
              <a:rPr lang="ru-RU" sz="1800" dirty="0" smtClean="0">
                <a:solidFill>
                  <a:srgbClr val="FFC00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FFC000"/>
                </a:solidFill>
              </a:rPr>
              <a:t>Седип</a:t>
            </a:r>
            <a:r>
              <a:rPr lang="ru-RU" sz="1800" dirty="0" smtClean="0">
                <a:solidFill>
                  <a:srgbClr val="FFC000"/>
                </a:solidFill>
              </a:rPr>
              <a:t> А.А.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FFC000"/>
                </a:solidFill>
              </a:rPr>
              <a:t>Адыяа</a:t>
            </a:r>
            <a:r>
              <a:rPr lang="ru-RU" sz="1800" dirty="0" smtClean="0">
                <a:solidFill>
                  <a:srgbClr val="FFC000"/>
                </a:solidFill>
              </a:rPr>
              <a:t> Ч.А.</a:t>
            </a:r>
          </a:p>
          <a:p>
            <a:pPr marL="0" indent="0" algn="r">
              <a:buNone/>
            </a:pPr>
            <a:endParaRPr lang="ru-RU" sz="18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Сарыг-Сеп, 2024</a:t>
            </a:r>
            <a:endParaRPr lang="ru-RU" sz="1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04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>
                <a:solidFill>
                  <a:srgbClr val="7030A0"/>
                </a:solidFill>
              </a:rPr>
              <a:t>Во время деятельности с ребенком, </a:t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>сделайте пожалуйста фотографии. </a:t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rgbClr val="7030A0"/>
                </a:solidFill>
              </a:rPr>
              <a:t>вайбер</a:t>
            </a:r>
            <a:r>
              <a:rPr lang="ru-RU" sz="3200" b="1" dirty="0">
                <a:solidFill>
                  <a:srgbClr val="7030A0"/>
                </a:solidFill>
              </a:rPr>
              <a:t> или лично вашему воспитателю.</a:t>
            </a:r>
            <a:endParaRPr lang="ru-RU" sz="3200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36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Прочитайте ребенку русскую народную сказку «Репка»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935163"/>
            <a:ext cx="8280920" cy="47341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195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6868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После чтения перескажите с ребенком сказку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8352928" cy="52535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918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Назовите героев сказки «Репка»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709" y="1935163"/>
            <a:ext cx="5852582" cy="4389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734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Поиграйте с ребенком в игру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35163"/>
            <a:ext cx="7488831" cy="4389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192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Нарисуйте с ребенком 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709" y="1935163"/>
            <a:ext cx="5852582" cy="4389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50279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Поиграйте с ребенком в игру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1"/>
            <a:ext cx="7992887" cy="49685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749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002060"/>
                </a:solidFill>
              </a:rPr>
              <a:t>Спасибо! Молодцы!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71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88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Book Antiqua</vt:lpstr>
      <vt:lpstr>Calibri</vt:lpstr>
      <vt:lpstr>Constantia</vt:lpstr>
      <vt:lpstr>Wingdings 2</vt:lpstr>
      <vt:lpstr>Поток</vt:lpstr>
      <vt:lpstr>МБДОУ д/с № 5 «Родничок» комбинированного вида с. Сарыг-Сеп</vt:lpstr>
      <vt:lpstr>Презентация PowerPoint</vt:lpstr>
      <vt:lpstr>Прочитайте ребенку русскую народную сказку «Репка»</vt:lpstr>
      <vt:lpstr>После чтения перескажите с ребенком сказку </vt:lpstr>
      <vt:lpstr>Назовите героев сказки «Репка»</vt:lpstr>
      <vt:lpstr>Поиграйте с ребенком в игру</vt:lpstr>
      <vt:lpstr>Нарисуйте с ребенком  </vt:lpstr>
      <vt:lpstr>Поиграйте с ребенком в игру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User</cp:lastModifiedBy>
  <cp:revision>10</cp:revision>
  <dcterms:created xsi:type="dcterms:W3CDTF">2024-02-15T07:48:31Z</dcterms:created>
  <dcterms:modified xsi:type="dcterms:W3CDTF">2024-11-01T08:20:15Z</dcterms:modified>
</cp:coreProperties>
</file>