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8" r:id="rId5"/>
    <p:sldId id="264" r:id="rId6"/>
    <p:sldId id="270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434" autoAdjust="0"/>
  </p:normalViewPr>
  <p:slideViewPr>
    <p:cSldViewPr snapToGrid="0">
      <p:cViewPr varScale="1">
        <p:scale>
          <a:sx n="46" d="100"/>
          <a:sy n="46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32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8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6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1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4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615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11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5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4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0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3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0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9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9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7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13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1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CEDD09-BDED-400B-BBB8-DB74D418615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8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МБДОУ Д\С№5 «Родничок»</a:t>
            </a:r>
            <a:br>
              <a:rPr lang="ru-RU" sz="3600" dirty="0" smtClean="0"/>
            </a:br>
            <a:r>
              <a:rPr lang="ru-RU" sz="3600" dirty="0" smtClean="0"/>
              <a:t>комбинированного вида с. Сарыг-Сеп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</a:t>
            </a:r>
            <a:r>
              <a:rPr lang="ru-RU" b="1" dirty="0" smtClean="0"/>
              <a:t>Дистанционное обучение</a:t>
            </a:r>
          </a:p>
          <a:p>
            <a:r>
              <a:rPr lang="ru-RU" b="1" smtClean="0"/>
              <a:t>с </a:t>
            </a:r>
            <a:r>
              <a:rPr lang="ru-RU" b="1" dirty="0" smtClean="0"/>
              <a:t>28 октября </a:t>
            </a:r>
            <a:r>
              <a:rPr lang="ru-RU" b="1" dirty="0" smtClean="0"/>
              <a:t>по </a:t>
            </a:r>
            <a:r>
              <a:rPr lang="ru-RU" b="1" dirty="0" smtClean="0"/>
              <a:t>10 </a:t>
            </a:r>
            <a:r>
              <a:rPr lang="ru-RU" b="1" dirty="0" smtClean="0"/>
              <a:t>ноября </a:t>
            </a:r>
            <a:r>
              <a:rPr lang="ru-RU" b="1" smtClean="0"/>
              <a:t>2024 </a:t>
            </a:r>
            <a:r>
              <a:rPr lang="ru-RU" b="1" smtClean="0"/>
              <a:t>год</a:t>
            </a:r>
            <a:endParaRPr lang="ru-RU" b="1" dirty="0" smtClean="0"/>
          </a:p>
          <a:p>
            <a:r>
              <a:rPr lang="ru-RU" b="1" dirty="0" smtClean="0"/>
              <a:t>Старшая группа (5-6 лет)</a:t>
            </a:r>
          </a:p>
          <a:p>
            <a:r>
              <a:rPr lang="ru-RU" b="1" dirty="0" smtClean="0"/>
              <a:t>Тема: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стихов о поздней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осени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Выполнила воспитатель: Акатьева Л.П.</a:t>
            </a:r>
          </a:p>
          <a:p>
            <a:r>
              <a:rPr lang="ru-RU" b="1" dirty="0" smtClean="0"/>
              <a:t>Длительность занятия 25 мин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131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деятельности с ребёнком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пожалуйста  фотографии.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фотографии можно в группу,вайбер или лично вашему воспитателю.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9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253" y="781060"/>
            <a:ext cx="7431110" cy="62273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544" y="1343992"/>
            <a:ext cx="9922680" cy="4812109"/>
          </a:xfrm>
        </p:spPr>
        <p:txBody>
          <a:bodyPr numCol="1"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Унылая пора! Очей очарованье (А.С.      Пушкин)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Унылая пора! Очей очарованье!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Приятна мне твоя прощальная краса —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я пышное природы увяданье,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багрец и в золото одетые леса,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их сенях ветра шум и свежее дыханье,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мглой волнистою покрыты небеса,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редкий солнца луч, и первые морозы,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отдаленные седой зимы угрозы.</a:t>
            </a:r>
            <a:r>
              <a:rPr lang="ru-RU" sz="1800" b="1" dirty="0" smtClean="0"/>
              <a:t>)</a:t>
            </a:r>
            <a:endParaRPr lang="ru-RU" sz="1800" dirty="0" smtClean="0"/>
          </a:p>
          <a:p>
            <a:r>
              <a:rPr lang="ru-RU" sz="1800" dirty="0"/>
              <a:t>На деревьях листьев мало.</a:t>
            </a:r>
            <a:br>
              <a:rPr lang="ru-RU" sz="1800" dirty="0"/>
            </a:br>
            <a:r>
              <a:rPr lang="ru-RU" sz="1800" dirty="0"/>
              <a:t>На земле — невпроворот.</a:t>
            </a:r>
            <a:br>
              <a:rPr lang="ru-RU" sz="1800" dirty="0"/>
            </a:br>
            <a:r>
              <a:rPr lang="ru-RU" sz="1800" dirty="0"/>
              <a:t>Из лоскутьев одеяло</a:t>
            </a:r>
            <a:br>
              <a:rPr lang="ru-RU" sz="1800" dirty="0"/>
            </a:br>
            <a:r>
              <a:rPr lang="ru-RU" sz="1800" dirty="0"/>
              <a:t>На прощанье осень шьёт.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/>
              <a:t>Осенние листья (короткий стих для детей)</a:t>
            </a:r>
            <a:endParaRPr lang="ru-RU" sz="1800" dirty="0"/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03634" y="97796"/>
            <a:ext cx="184731" cy="2616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https://toys-4kids.ru/files/uploads/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5849938"/>
            <a:ext cx="381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:\Users\172115\Desktop\i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172115\Desktop\i (2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172115\Desktop\i (2)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C:\Users\172115\Desktop\i (3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C:\Users\172115\Desktop\i (3)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45979"/>
              </p:ext>
            </p:extLst>
          </p:nvPr>
        </p:nvGraphicFramePr>
        <p:xfrm>
          <a:off x="92075" y="92075"/>
          <a:ext cx="598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Объект упаковщика для оболочки" showAsIcon="1" r:id="rId4" imgW="598320" imgH="488520" progId="Package">
                  <p:embed/>
                </p:oleObj>
              </mc:Choice>
              <mc:Fallback>
                <p:oleObj name="Объект упаковщика для оболочки" showAsIcon="1" r:id="rId4" imgW="598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984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80720"/>
              </p:ext>
            </p:extLst>
          </p:nvPr>
        </p:nvGraphicFramePr>
        <p:xfrm>
          <a:off x="92075" y="92075"/>
          <a:ext cx="598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Объект упаковщика для оболочки" showAsIcon="1" r:id="rId6" imgW="598320" imgH="488520" progId="Package">
                  <p:embed/>
                </p:oleObj>
              </mc:Choice>
              <mc:Fallback>
                <p:oleObj name="Объект упаковщика для оболочки" showAsIcon="1" r:id="rId6" imgW="598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984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259524"/>
              </p:ext>
            </p:extLst>
          </p:nvPr>
        </p:nvGraphicFramePr>
        <p:xfrm>
          <a:off x="92075" y="92075"/>
          <a:ext cx="598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Объект упаковщика для оболочки" showAsIcon="1" r:id="rId7" imgW="598320" imgH="488520" progId="Package">
                  <p:embed/>
                </p:oleObj>
              </mc:Choice>
              <mc:Fallback>
                <p:oleObj name="Объект упаковщика для оболочки" showAsIcon="1" r:id="rId7" imgW="598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984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6" descr="C:\Users\172115\Desktop\i (3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2434107"/>
            <a:ext cx="5646313" cy="345153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526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312" y="1029417"/>
            <a:ext cx="9601196" cy="2702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40179" y="2574222"/>
            <a:ext cx="6812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402" y="982132"/>
            <a:ext cx="104705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 "Вот и осень перед нами" (Автор: </a:t>
            </a:r>
            <a:r>
              <a:rPr lang="ru-RU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В.Приходько</a:t>
            </a: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осень перед нами:</a:t>
            </a:r>
            <a:b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Сжато поле, скошен луг,</a:t>
            </a:r>
            <a:b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над лесом косяками</a:t>
            </a:r>
            <a:b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 тянутся на юг.</a:t>
            </a:r>
            <a:b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сараем стог соломы</a:t>
            </a:r>
            <a:b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рябину во дворе</a:t>
            </a:r>
            <a:b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окна родного дома</a:t>
            </a:r>
            <a:b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Видно сельской детворе.</a:t>
            </a:r>
            <a:b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Частый дождь в окно трезвонит.</a:t>
            </a:r>
            <a:b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Ветер, шастая везде,</a:t>
            </a:r>
            <a:b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листья гонит</a:t>
            </a:r>
            <a:b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серебряной воде.</a:t>
            </a:r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47" y="1299634"/>
            <a:ext cx="6604716" cy="412457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940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17" y="1093585"/>
            <a:ext cx="8193155" cy="6272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Задание родителям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853" y="1720840"/>
            <a:ext cx="9412355" cy="3994959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 Выберете стихотворение и заучите его по желанию.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solidFill>
                  <a:srgbClr val="333333"/>
                </a:solidFill>
                <a:latin typeface="Roboto"/>
              </a:rPr>
              <a:t>Вопросы детям: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333333"/>
              </a:solidFill>
              <a:latin typeface="Robot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Roboto"/>
              </a:rPr>
              <a:t>Какое время года?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Roboto"/>
              </a:rPr>
              <a:t>Какой осенний месяц?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Roboto"/>
              </a:rPr>
              <a:t>Почему называют «Унылая пора»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Roboto"/>
              </a:rPr>
              <a:t>Какой цвет у осени?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Roboto"/>
              </a:rPr>
              <a:t>Какой цвет у ноября?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Roboto"/>
              </a:rPr>
              <a:t>Сколько листьев на деревьях?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Roboto"/>
              </a:rPr>
              <a:t>Что шьет осень на прощанье?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800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(лепка из пластилина).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Кисть рябины.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Оборудывание:картон,пластилин,веточка рябины.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8" y="2511381"/>
            <a:ext cx="7753082" cy="341290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4276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985" y="751344"/>
            <a:ext cx="9136485" cy="1399429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пластилина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Кисть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рябины.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Оборудывание:картон,пластилин,веточка рябины.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4811" y="2484071"/>
            <a:ext cx="7848598" cy="2862322"/>
          </a:xfrm>
          <a:prstGeom prst="rect">
            <a:avLst/>
          </a:prstGeom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«Рябинка</a:t>
            </a:r>
            <a:r>
              <a:rPr lang="ru-RU" i="1" dirty="0" smtClean="0">
                <a:solidFill>
                  <a:srgbClr val="111111"/>
                </a:solidFill>
                <a:latin typeface="Arial" panose="020B0604020202020204" pitchFamily="34" charset="0"/>
              </a:rPr>
              <a:t>»</a:t>
            </a:r>
            <a:endParaRPr lang="ru-RU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 На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холме стоит рябинка,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Держит прямо, ровно спинку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Ей не просто жить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на свете –</a:t>
            </a:r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Ветер крутит, вертит ветер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Но рябинка только гнется,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Не печалится – смеется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Вольный ветер грозно дует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На рябинку молодую.</a:t>
            </a:r>
          </a:p>
          <a:p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5568149" y="3244334"/>
            <a:ext cx="105570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43DC3"/>
                </a:solidFill>
                <a:latin typeface="Arial" panose="020B0604020202020204" pitchFamily="34" charset="0"/>
              </a:rPr>
              <a:t>(</a:t>
            </a:r>
            <a:endParaRPr lang="ru-RU" b="0" i="0" dirty="0">
              <a:solidFill>
                <a:srgbClr val="F43DC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91" y="2484071"/>
            <a:ext cx="5885644" cy="35174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818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209</Words>
  <Application>Microsoft Office PowerPoint</Application>
  <PresentationFormat>Широкоэкранный</PresentationFormat>
  <Paragraphs>43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Garamond</vt:lpstr>
      <vt:lpstr>Roboto</vt:lpstr>
      <vt:lpstr>Times New Roman</vt:lpstr>
      <vt:lpstr>Натуральные материалы</vt:lpstr>
      <vt:lpstr>Объект упаковщика для оболочки</vt:lpstr>
      <vt:lpstr>МБДОУ Д\С№5 «Родничок» комбинированного вида с. Сарыг-Сеп</vt:lpstr>
      <vt:lpstr>Уважаемые родители!</vt:lpstr>
      <vt:lpstr>Развитие речи </vt:lpstr>
      <vt:lpstr> </vt:lpstr>
      <vt:lpstr>Задание родителям</vt:lpstr>
      <vt:lpstr>(лепка из пластилина). Тема: Кисть рябины. Оборудывание:картон,пластилин,веточка рябины.</vt:lpstr>
      <vt:lpstr>                       (лепка из пластилина). Тема: Кисть рябины. Оборудывание:картон,пластилин,веточка рябины.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Д\С№5 «Родничок» комбинированного вида с.Сарыг-Сеп</dc:title>
  <dc:creator>172115</dc:creator>
  <cp:lastModifiedBy>User</cp:lastModifiedBy>
  <cp:revision>59</cp:revision>
  <dcterms:created xsi:type="dcterms:W3CDTF">2021-10-21T11:35:22Z</dcterms:created>
  <dcterms:modified xsi:type="dcterms:W3CDTF">2024-11-01T07:51:12Z</dcterms:modified>
</cp:coreProperties>
</file>