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61" r:id="rId7"/>
    <p:sldId id="262" r:id="rId8"/>
    <p:sldId id="263" r:id="rId9"/>
    <p:sldId id="265" r:id="rId10"/>
    <p:sldId id="266" r:id="rId11"/>
    <p:sldId id="269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020" autoAdjust="0"/>
  </p:normalViewPr>
  <p:slideViewPr>
    <p:cSldViewPr snapToGrid="0">
      <p:cViewPr varScale="1">
        <p:scale>
          <a:sx n="35" d="100"/>
          <a:sy n="35" d="100"/>
        </p:scale>
        <p:origin x="120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078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682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7874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484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6593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455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73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726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108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99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23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29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71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534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213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152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0DBDC-B7D4-434E-85F4-3688FBDBF002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58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JQF1PeSfn8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uXjvH2y2q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Z0kjCRGsj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4268" y="600501"/>
            <a:ext cx="9668932" cy="5554639"/>
          </a:xfrm>
        </p:spPr>
        <p:txBody>
          <a:bodyPr>
            <a:normAutofit fontScale="92500" lnSpcReduction="2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МБДОУ д/5 «Родничок»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 23 октября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10 ноября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2024г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подготовительная группа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длительность занятия 30 минут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Воспитатели: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Бодаган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М.Р.</a:t>
            </a:r>
          </a:p>
          <a:p>
            <a:pPr algn="r"/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Дабакай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З. Ш.</a:t>
            </a:r>
          </a:p>
          <a:p>
            <a:pPr algn="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Якубова Н.В.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dirty="0" smtClean="0">
                <a:latin typeface="Times New Roman" pitchFamily="18" charset="0"/>
                <a:cs typeface="Times New Roman" pitchFamily="18" charset="0"/>
              </a:rPr>
            </a:b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3014143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0267" y="389467"/>
            <a:ext cx="7145866" cy="103293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          </a:t>
            </a:r>
            <a:br>
              <a:rPr lang="ru-RU" sz="2400" dirty="0" smtClean="0"/>
            </a:br>
            <a:r>
              <a:rPr lang="ru-RU" sz="2400" dirty="0"/>
              <a:t> </a:t>
            </a:r>
            <a:r>
              <a:rPr lang="ru-RU" sz="2400" dirty="0" smtClean="0"/>
              <a:t>             </a:t>
            </a:r>
            <a:r>
              <a:rPr lang="ru-RU" sz="2800" b="1" dirty="0" smtClean="0"/>
              <a:t>Дидактические игры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0001" y="1422399"/>
            <a:ext cx="8348132" cy="5046133"/>
          </a:xfrm>
        </p:spPr>
        <p:txBody>
          <a:bodyPr>
            <a:noAutofit/>
          </a:bodyPr>
          <a:lstStyle/>
          <a:p>
            <a:r>
              <a:rPr lang="ru-RU" sz="2400" b="1" dirty="0"/>
              <a:t>«</a:t>
            </a:r>
            <a:r>
              <a:rPr lang="ru-RU" sz="2800" b="1" dirty="0"/>
              <a:t>Наведи порядок»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Кухонная посуда – кастрюля, сковорода, половник, чайник…</a:t>
            </a:r>
            <a:br>
              <a:rPr lang="ru-RU" sz="2800" dirty="0"/>
            </a:br>
            <a:r>
              <a:rPr lang="ru-RU" sz="2800" dirty="0"/>
              <a:t>Столовая посуда – тарелка, ложка, вилка, нож…</a:t>
            </a:r>
            <a:br>
              <a:rPr lang="ru-RU" sz="2800" dirty="0"/>
            </a:br>
            <a:r>
              <a:rPr lang="ru-RU" sz="2800" dirty="0"/>
              <a:t>Чайная посуда – чашка, сахарница, чайная ложка, блюдце…</a:t>
            </a:r>
          </a:p>
          <a:p>
            <a:r>
              <a:rPr lang="ru-RU" sz="2800" b="1" dirty="0"/>
              <a:t>«Часть и целое»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— Скажи, что есть у чайника. – У чайника есть носик, ручка, крышка, донышко, стенки.</a:t>
            </a:r>
            <a:br>
              <a:rPr lang="ru-RU" sz="2800" dirty="0"/>
            </a:br>
            <a:r>
              <a:rPr lang="ru-RU" sz="2800" dirty="0"/>
              <a:t>— Скажи, что есть у кастрюли. – У кастрюли есть дно, стенки, крышка, ручки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12584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4" y="365126"/>
            <a:ext cx="7992533" cy="107420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                </a:t>
            </a:r>
            <a:r>
              <a:rPr lang="ru-RU" sz="3100" b="1" dirty="0" smtClean="0"/>
              <a:t>«Подбери </a:t>
            </a:r>
            <a:r>
              <a:rPr lang="ru-RU" sz="3100" b="1" dirty="0"/>
              <a:t>слова и закончи предложение»</a:t>
            </a:r>
            <a:r>
              <a:rPr lang="ru-RU" sz="3100" dirty="0"/>
              <a:t/>
            </a:r>
            <a:br>
              <a:rPr lang="ru-RU" sz="3100" dirty="0"/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2134" y="1286933"/>
            <a:ext cx="8602134" cy="48900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sz="2800" dirty="0"/>
              <a:t>Мама суп … (варит, наливает, ест)</a:t>
            </a:r>
            <a:br>
              <a:rPr lang="ru-RU" sz="2800" dirty="0"/>
            </a:br>
            <a:r>
              <a:rPr lang="ru-RU" sz="2800" dirty="0"/>
              <a:t>Бабушка котлеты … (жарит, готовит)</a:t>
            </a:r>
            <a:br>
              <a:rPr lang="ru-RU" sz="2800" dirty="0"/>
            </a:br>
            <a:r>
              <a:rPr lang="ru-RU" sz="2800" dirty="0"/>
              <a:t>Папа чай … (наливает, заваривает, пьет)</a:t>
            </a:r>
            <a:br>
              <a:rPr lang="ru-RU" sz="2800" dirty="0"/>
            </a:br>
            <a:r>
              <a:rPr lang="ru-RU" sz="2800" dirty="0"/>
              <a:t>Я чашку … (мою, вытираю, ставлю)</a:t>
            </a:r>
          </a:p>
          <a:p>
            <a:r>
              <a:rPr lang="ru-RU" sz="2800" b="1" dirty="0"/>
              <a:t>«Какая посуда?»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Моя вилка из металла. – Она металлическая.</a:t>
            </a:r>
            <a:br>
              <a:rPr lang="ru-RU" sz="2800" dirty="0"/>
            </a:br>
            <a:r>
              <a:rPr lang="ru-RU" sz="2800" dirty="0"/>
              <a:t>Мой нож и пластмассы. – Он пластмассовый.</a:t>
            </a:r>
            <a:br>
              <a:rPr lang="ru-RU" sz="2800" dirty="0"/>
            </a:br>
            <a:r>
              <a:rPr lang="ru-RU" sz="2800" dirty="0"/>
              <a:t>Моя тарелка из глины. – Она глиняная.</a:t>
            </a:r>
            <a:br>
              <a:rPr lang="ru-RU" sz="2800" dirty="0"/>
            </a:br>
            <a:r>
              <a:rPr lang="ru-RU" sz="2800" dirty="0"/>
              <a:t>Моя чашка из стекла. – Она стеклянная.</a:t>
            </a:r>
            <a:br>
              <a:rPr lang="ru-RU" sz="2800" dirty="0"/>
            </a:br>
            <a:r>
              <a:rPr lang="ru-RU" sz="2800" dirty="0"/>
              <a:t>Моя чашка из фарфора. – Она фарфоровая.</a:t>
            </a:r>
          </a:p>
          <a:p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405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4800" y="365125"/>
            <a:ext cx="7586133" cy="1325563"/>
          </a:xfrm>
        </p:spPr>
        <p:txBody>
          <a:bodyPr/>
          <a:lstStyle/>
          <a:p>
            <a:r>
              <a:rPr lang="ru-RU" sz="3200" b="1" dirty="0"/>
              <a:t> </a:t>
            </a:r>
            <a:r>
              <a:rPr lang="ru-RU" sz="3200" b="1" dirty="0" smtClean="0"/>
              <a:t>     Диван из бумаги- Оригами     мебель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4800" y="1524000"/>
            <a:ext cx="7586133" cy="3843867"/>
          </a:xfrm>
        </p:spPr>
        <p:txBody>
          <a:bodyPr/>
          <a:lstStyle/>
          <a:p>
            <a:endParaRPr lang="ru-RU" dirty="0" smtClean="0">
              <a:hlinkClick r:id="rId2"/>
            </a:endParaRPr>
          </a:p>
          <a:p>
            <a:r>
              <a:rPr lang="en-US" sz="2800" dirty="0" smtClean="0">
                <a:hlinkClick r:id="rId2"/>
              </a:rPr>
              <a:t>https</a:t>
            </a:r>
            <a:r>
              <a:rPr lang="en-US" sz="2800" dirty="0">
                <a:hlinkClick r:id="rId2"/>
              </a:rPr>
              <a:t>://</a:t>
            </a:r>
            <a:r>
              <a:rPr lang="en-US" sz="2800" dirty="0" smtClean="0">
                <a:hlinkClick r:id="rId2"/>
              </a:rPr>
              <a:t>www.youtube.com/watch?v=pJQF1PeSfn8</a:t>
            </a:r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/>
              <a:t>Посмотрите видео по ссылке, как правильно сделать диван из бумаги.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76467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r>
              <a:rPr lang="ru-RU" dirty="0" smtClean="0"/>
              <a:t>             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               </a:t>
            </a:r>
            <a:r>
              <a:rPr lang="ru-RU" sz="4400" dirty="0" smtClean="0"/>
              <a:t>Спасибо за внимание!</a:t>
            </a:r>
            <a:br>
              <a:rPr lang="ru-RU" sz="4400" dirty="0" smtClean="0"/>
            </a:br>
            <a:r>
              <a:rPr lang="ru-RU" sz="4400" dirty="0"/>
              <a:t> </a:t>
            </a:r>
            <a:r>
              <a:rPr lang="ru-RU" sz="4400" dirty="0" smtClean="0"/>
              <a:t>                          Удачи!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9466" y="2065867"/>
            <a:ext cx="9347201" cy="2235200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602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7632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9836" y="1501253"/>
            <a:ext cx="9099898" cy="4749421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marL="0" indent="0"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</a:t>
            </a:r>
          </a:p>
          <a:p>
            <a:pPr marL="0" indent="0"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pPr marL="0" indent="0"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marL="0" indent="0"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9376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3075" y="177422"/>
            <a:ext cx="6564574" cy="102358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3600" b="1" dirty="0" smtClean="0"/>
              <a:t>Тема </a:t>
            </a:r>
            <a:r>
              <a:rPr lang="ru-RU" sz="3600" b="1" dirty="0"/>
              <a:t>недели «Наш быт»</a:t>
            </a:r>
            <a:br>
              <a:rPr lang="ru-RU" sz="3600" b="1" dirty="0"/>
            </a:br>
            <a:endParaRPr lang="ru-RU" sz="3600" b="1" dirty="0"/>
          </a:p>
        </p:txBody>
      </p:sp>
      <p:pic>
        <p:nvPicPr>
          <p:cNvPr id="1026" name="Picture 2" descr="https://pickimage.ru/wp-content/uploads/images/detskie/life/bit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075" y="1490134"/>
            <a:ext cx="7230534" cy="4588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3627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788" y="152401"/>
            <a:ext cx="4211345" cy="137615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 </a:t>
            </a:r>
            <a:r>
              <a:rPr lang="ru-RU" sz="2800" b="1" dirty="0" smtClean="0"/>
              <a:t>Цели: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6788" y="1528550"/>
            <a:ext cx="7987479" cy="35893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sz="2800" dirty="0"/>
              <a:t>1. Расширение представлений детей об особенностях предметов материальной культуры, которые окружают его в повседневной жизни дома, в детском саду, на улице.</a:t>
            </a:r>
            <a:br>
              <a:rPr lang="ru-RU" sz="2800" dirty="0"/>
            </a:br>
            <a:r>
              <a:rPr lang="ru-RU" sz="2800" dirty="0"/>
              <a:t>2. Углубление представлений о видах производственного, </a:t>
            </a:r>
            <a:r>
              <a:rPr lang="ru-RU" sz="2800" dirty="0" smtClean="0"/>
              <a:t>обслуживающего </a:t>
            </a:r>
            <a:r>
              <a:rPr lang="ru-RU" sz="2800" dirty="0"/>
              <a:t>труда и его ценности.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357559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026" y="365125"/>
            <a:ext cx="9034819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/>
              <a:t>Музейное занятие «Секреты бабушкиного сундука».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01505" y="1569493"/>
            <a:ext cx="7901296" cy="3507474"/>
          </a:xfrm>
        </p:spPr>
        <p:txBody>
          <a:bodyPr>
            <a:normAutofit/>
          </a:bodyPr>
          <a:lstStyle/>
          <a:p>
            <a:r>
              <a:rPr lang="ru-RU" sz="2800" dirty="0"/>
              <a:t>Приглашаю вас на виртуальную экскурсию в музей народной культуры города Белгород</a:t>
            </a:r>
            <a:r>
              <a:rPr lang="ru-RU" sz="2800" dirty="0" smtClean="0"/>
              <a:t>.</a:t>
            </a:r>
            <a:r>
              <a:rPr lang="en-US" sz="2800" dirty="0"/>
              <a:t> </a:t>
            </a:r>
            <a:endParaRPr lang="ru-RU" sz="2800" dirty="0" smtClean="0"/>
          </a:p>
          <a:p>
            <a:r>
              <a:rPr lang="en-US" sz="2800" dirty="0" smtClean="0">
                <a:hlinkClick r:id="rId2"/>
              </a:rPr>
              <a:t>https</a:t>
            </a:r>
            <a:r>
              <a:rPr lang="en-US" sz="2800" dirty="0">
                <a:hlinkClick r:id="rId2"/>
              </a:rPr>
              <a:t>://</a:t>
            </a:r>
            <a:r>
              <a:rPr lang="en-US" sz="2800" dirty="0" smtClean="0">
                <a:hlinkClick r:id="rId2"/>
              </a:rPr>
              <a:t>www.youtube.com/watch?v=2uXjvH2y2q4</a:t>
            </a:r>
            <a:endParaRPr lang="ru-RU" sz="2800" dirty="0" smtClean="0"/>
          </a:p>
          <a:p>
            <a:r>
              <a:rPr lang="ru-RU" sz="2800" dirty="0" smtClean="0"/>
              <a:t>Пройдите по ссылке для просмотра виртуальной экскурсии в музее народной культуры.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81901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7200" y="314325"/>
            <a:ext cx="7857067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Тема: «Мебель»</a:t>
            </a:r>
            <a:br>
              <a:rPr lang="ru-RU" sz="3200" dirty="0" smtClean="0"/>
            </a:br>
            <a:r>
              <a:rPr lang="ru-RU" sz="3200" dirty="0" smtClean="0"/>
              <a:t>Загадки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150533" y="1639888"/>
            <a:ext cx="8263467" cy="4537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</a:t>
            </a:r>
          </a:p>
          <a:p>
            <a:r>
              <a:rPr lang="ru-RU" sz="2800" dirty="0" smtClean="0"/>
              <a:t>Хорошо, когда он есть,</a:t>
            </a:r>
          </a:p>
          <a:p>
            <a:r>
              <a:rPr lang="ru-RU" sz="2800" dirty="0" smtClean="0"/>
              <a:t>На него и лечь, и сесть…</a:t>
            </a:r>
          </a:p>
          <a:p>
            <a:r>
              <a:rPr lang="ru-RU" sz="2800" dirty="0" smtClean="0"/>
              <a:t>Он для отдыха нам дан,</a:t>
            </a:r>
          </a:p>
          <a:p>
            <a:r>
              <a:rPr lang="ru-RU" sz="2800" dirty="0" smtClean="0"/>
              <a:t>Мягкий плюшевый….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     (Диван)</a:t>
            </a:r>
            <a:endParaRPr lang="ru-RU" sz="2800" dirty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</a:t>
            </a:r>
            <a:endParaRPr lang="ru-RU" dirty="0"/>
          </a:p>
        </p:txBody>
      </p:sp>
      <p:pic>
        <p:nvPicPr>
          <p:cNvPr id="3076" name="Picture 4" descr="http://player.myshared.ru/111/1421492/data/images/img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0641" y="3234267"/>
            <a:ext cx="4200525" cy="2293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4288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35867" y="338668"/>
            <a:ext cx="5503333" cy="67733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загадка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9733" y="1016000"/>
            <a:ext cx="10092267" cy="58420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У него четыре ножки, и тарелки, чашки, ложки,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и прекрасная еда .На спине его широкой разместились без труда.       (Стол)</a:t>
            </a:r>
          </a:p>
          <a:p>
            <a:pPr marL="0" indent="0">
              <a:buNone/>
            </a:pPr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  <a:p>
            <a:r>
              <a:rPr lang="ru-RU" sz="2400" dirty="0" smtClean="0"/>
              <a:t>На </a:t>
            </a:r>
            <a:r>
              <a:rPr lang="ru-RU" sz="2400" dirty="0"/>
              <a:t>четырех ногах стою, ходить я вовсе не могу</a:t>
            </a:r>
            <a:r>
              <a:rPr lang="ru-RU" sz="2400" dirty="0" smtClean="0"/>
              <a:t>.</a:t>
            </a:r>
            <a:endParaRPr lang="ru-RU" sz="2400" dirty="0"/>
          </a:p>
          <a:p>
            <a:r>
              <a:rPr lang="ru-RU" sz="2400" dirty="0" smtClean="0"/>
              <a:t>Когда </a:t>
            </a:r>
            <a:r>
              <a:rPr lang="ru-RU" sz="2400" dirty="0"/>
              <a:t>устанешь ты гулять, ты можешь сесть и отдохнуть.</a:t>
            </a:r>
          </a:p>
          <a:p>
            <a:pPr marL="0" indent="0">
              <a:buNone/>
            </a:pPr>
            <a:r>
              <a:rPr lang="ru-RU" sz="2400" dirty="0"/>
              <a:t>                                           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                                                   </a:t>
            </a:r>
            <a:r>
              <a:rPr lang="ru-RU" sz="2400" dirty="0"/>
              <a:t>(Стул)                                                                                                             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</a:t>
            </a:r>
            <a:endParaRPr lang="ru-RU" sz="2400" dirty="0"/>
          </a:p>
        </p:txBody>
      </p:sp>
      <p:pic>
        <p:nvPicPr>
          <p:cNvPr id="4098" name="Picture 2" descr="http://player.myshared.ru/111/1421492/data/images/img1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437782"/>
            <a:ext cx="3674533" cy="2693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3380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62668" y="365124"/>
            <a:ext cx="6959599" cy="1325563"/>
          </a:xfrm>
        </p:spPr>
        <p:txBody>
          <a:bodyPr/>
          <a:lstStyle/>
          <a:p>
            <a:pPr algn="ctr"/>
            <a:r>
              <a:rPr lang="ru-RU" dirty="0" smtClean="0"/>
              <a:t>Продолжение загадок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999067" y="1690688"/>
            <a:ext cx="8551333" cy="4811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    </a:t>
            </a:r>
          </a:p>
          <a:p>
            <a:r>
              <a:rPr lang="ru-RU" sz="2800" dirty="0" smtClean="0"/>
              <a:t>На меня вы посмотрите, дверки можете открыть вы,</a:t>
            </a:r>
          </a:p>
          <a:p>
            <a:r>
              <a:rPr lang="ru-RU" sz="2800" dirty="0" smtClean="0"/>
              <a:t>А на полочках моих много нужного стоит!</a:t>
            </a:r>
          </a:p>
          <a:p>
            <a:r>
              <a:rPr lang="ru-RU" sz="2800" dirty="0" smtClean="0"/>
              <a:t>Выше всех я, как жираф:</a:t>
            </a:r>
          </a:p>
          <a:p>
            <a:r>
              <a:rPr lang="ru-RU" sz="2800" dirty="0" smtClean="0"/>
              <a:t>Я- большой, красивый….    (Шкаф)</a:t>
            </a:r>
          </a:p>
          <a:p>
            <a:endParaRPr lang="ru-RU" sz="2800" dirty="0"/>
          </a:p>
          <a:p>
            <a:r>
              <a:rPr lang="ru-RU" sz="2800" dirty="0" smtClean="0"/>
              <a:t>Если ты устал играть,</a:t>
            </a:r>
          </a:p>
          <a:p>
            <a:r>
              <a:rPr lang="ru-RU" sz="2800" dirty="0" smtClean="0"/>
              <a:t>То ложишься на…..         (Кровать)</a:t>
            </a:r>
          </a:p>
        </p:txBody>
      </p:sp>
    </p:spTree>
    <p:extLst>
      <p:ext uri="{BB962C8B-B14F-4D97-AF65-F5344CB8AC3E}">
        <p14:creationId xmlns:p14="http://schemas.microsoft.com/office/powerpoint/2010/main" val="208059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6800" y="365125"/>
            <a:ext cx="6485468" cy="1325563"/>
          </a:xfrm>
        </p:spPr>
        <p:txBody>
          <a:bodyPr/>
          <a:lstStyle/>
          <a:p>
            <a:r>
              <a:rPr lang="ru-RU" dirty="0" smtClean="0"/>
              <a:t>            </a:t>
            </a:r>
            <a:r>
              <a:rPr lang="ru-RU" b="1" dirty="0" smtClean="0"/>
              <a:t> «Виды посуды»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3600" y="1690688"/>
            <a:ext cx="7332133" cy="3981979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en-US" sz="2800" dirty="0" smtClean="0">
                <a:hlinkClick r:id="rId2"/>
              </a:rPr>
              <a:t>https://www.youtube.com/watch?v=JZ0kjCRGsjI</a:t>
            </a:r>
            <a:endParaRPr lang="ru-RU" sz="2800" dirty="0"/>
          </a:p>
          <a:p>
            <a:r>
              <a:rPr lang="ru-RU" sz="2800" dirty="0" smtClean="0"/>
              <a:t>   Просмотрите видео с ребенком ,виды посуды по ссылки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097032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176</TotalTime>
  <Words>258</Words>
  <Application>Microsoft Office PowerPoint</Application>
  <PresentationFormat>Широкоэкранный</PresentationFormat>
  <Paragraphs>70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 Тема недели «Наш быт» </vt:lpstr>
      <vt:lpstr>  Цели:</vt:lpstr>
      <vt:lpstr>Музейное занятие «Секреты бабушкиного сундука».</vt:lpstr>
      <vt:lpstr>Тема: «Мебель» Загадки</vt:lpstr>
      <vt:lpstr>загадка</vt:lpstr>
      <vt:lpstr>Продолжение загадок</vt:lpstr>
      <vt:lpstr>             «Виды посуды»</vt:lpstr>
      <vt:lpstr>                         Дидактические игры</vt:lpstr>
      <vt:lpstr>                «Подбери слова и закончи предложение» </vt:lpstr>
      <vt:lpstr>      Диван из бумаги- Оригами     мебель</vt:lpstr>
      <vt:lpstr>                                  Спасибо за внимание!                            Удачи!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User</cp:lastModifiedBy>
  <cp:revision>22</cp:revision>
  <dcterms:created xsi:type="dcterms:W3CDTF">2024-01-26T02:03:35Z</dcterms:created>
  <dcterms:modified xsi:type="dcterms:W3CDTF">2024-11-01T07:53:07Z</dcterms:modified>
</cp:coreProperties>
</file>