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Тыва </a:t>
            </a:r>
            <a:r>
              <a:rPr lang="ru-RU" sz="1400" dirty="0" err="1">
                <a:solidFill>
                  <a:srgbClr val="FF0000"/>
                </a:solidFill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 err="1">
                <a:solidFill>
                  <a:srgbClr val="FF0000"/>
                </a:solidFill>
              </a:rPr>
              <a:t>Каа-Хем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</a:rPr>
              <a:t>суурунуң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</a:rPr>
              <a:t>назыны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четпээн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чаштарга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>
                <a:solidFill>
                  <a:srgbClr val="FF0000"/>
                </a:solidFill>
              </a:rPr>
              <a:t>5 </a:t>
            </a:r>
            <a:r>
              <a:rPr lang="ru-RU" sz="1400" dirty="0" err="1">
                <a:solidFill>
                  <a:srgbClr val="FF0000"/>
                </a:solidFill>
              </a:rPr>
              <a:t>дугаар</a:t>
            </a:r>
            <a:r>
              <a:rPr lang="ru-RU" sz="1400" dirty="0">
                <a:solidFill>
                  <a:srgbClr val="FF0000"/>
                </a:solidFill>
              </a:rPr>
              <a:t> «</a:t>
            </a:r>
            <a:r>
              <a:rPr lang="ru-RU" sz="1400" dirty="0" err="1">
                <a:solidFill>
                  <a:srgbClr val="FF0000"/>
                </a:solidFill>
              </a:rPr>
              <a:t>Дамырак</a:t>
            </a:r>
            <a:r>
              <a:rPr lang="ru-RU" sz="1400" dirty="0">
                <a:solidFill>
                  <a:srgbClr val="FF0000"/>
                </a:solidFill>
              </a:rPr>
              <a:t>» </a:t>
            </a:r>
            <a:r>
              <a:rPr lang="ru-RU" sz="1400" dirty="0" err="1">
                <a:solidFill>
                  <a:srgbClr val="FF0000"/>
                </a:solidFill>
              </a:rPr>
              <a:t>аттыг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уруглар</a:t>
            </a:r>
            <a:r>
              <a:rPr lang="ru-RU" sz="1400" dirty="0">
                <a:solidFill>
                  <a:srgbClr val="FF0000"/>
                </a:solidFill>
              </a:rPr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endParaRPr lang="ru-RU" sz="3600" dirty="0" smtClean="0">
              <a:solidFill>
                <a:srgbClr val="FFC00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«Тыва </a:t>
            </a:r>
            <a:r>
              <a:rPr lang="ru-RU" sz="3600" dirty="0" err="1" smtClean="0">
                <a:solidFill>
                  <a:srgbClr val="002060"/>
                </a:solidFill>
                <a:latin typeface="Lucida Sans Unicode"/>
              </a:rPr>
              <a:t>дылым</a:t>
            </a: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36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srgbClr val="0070C0"/>
                </a:solidFill>
                <a:latin typeface="Lucida Sans Unicode"/>
              </a:rPr>
              <a:t>Ортумак</a:t>
            </a: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(4-5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Октябрь 28-тен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ноябрь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10-ке </a:t>
            </a: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чедир</a:t>
            </a:r>
            <a:endParaRPr lang="kk-KZ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prstClr val="black"/>
                </a:solidFill>
                <a:latin typeface="Lucida Sans Unicode"/>
              </a:rPr>
              <a:t>Кичээл</a:t>
            </a:r>
            <a:r>
              <a:rPr lang="ru-RU" sz="2700" dirty="0" smtClean="0">
                <a:solidFill>
                  <a:prstClr val="black"/>
                </a:solidFill>
                <a:latin typeface="Lucida Sans Unicode"/>
              </a:rPr>
              <a:t> 20 минут</a:t>
            </a: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33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21616"/>
          </a:xfrm>
        </p:spPr>
        <p:txBody>
          <a:bodyPr>
            <a:normAutofit fontScale="90000"/>
          </a:bodyPr>
          <a:lstStyle/>
          <a:p>
            <a:pPr marL="109728" lvl="0" algn="ctr">
              <a:spcBef>
                <a:spcPts val="400"/>
              </a:spcBef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Хүндүлүг ада-иелер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рууңар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тырттырып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башкы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ң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тур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бис.</a:t>
            </a:r>
            <a: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4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Чурукту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көргеш</a:t>
            </a:r>
            <a:r>
              <a:rPr lang="ru-RU" sz="3600" dirty="0">
                <a:solidFill>
                  <a:srgbClr val="002060"/>
                </a:solidFill>
              </a:rPr>
              <a:t>, </a:t>
            </a:r>
            <a:r>
              <a:rPr lang="ru-RU" sz="3600" dirty="0" err="1">
                <a:solidFill>
                  <a:srgbClr val="002060"/>
                </a:solidFill>
              </a:rPr>
              <a:t>кандыг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</a:rPr>
              <a:t>хүн</a:t>
            </a:r>
            <a:r>
              <a:rPr lang="ru-RU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</a:rPr>
              <a:t>келгенин</a:t>
            </a:r>
            <a:r>
              <a:rPr lang="ru-RU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чугаалап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бериңер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932040" y="2313431"/>
            <a:ext cx="3132968" cy="349300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dirty="0"/>
              <a:t>2016 </a:t>
            </a:r>
            <a:r>
              <a:rPr lang="ru-RU" dirty="0" err="1" smtClean="0"/>
              <a:t>чылдың</a:t>
            </a:r>
            <a:r>
              <a:rPr lang="ru-RU" dirty="0" smtClean="0"/>
              <a:t> </a:t>
            </a:r>
            <a:r>
              <a:rPr lang="ru-RU" dirty="0"/>
              <a:t>январь 18-те Тыва </a:t>
            </a:r>
            <a:r>
              <a:rPr lang="ru-RU" dirty="0" err="1" smtClean="0"/>
              <a:t>Республиканың</a:t>
            </a:r>
            <a:r>
              <a:rPr lang="ru-RU" dirty="0" smtClean="0"/>
              <a:t> </a:t>
            </a:r>
            <a:r>
              <a:rPr lang="ru-RU" dirty="0" err="1" smtClean="0"/>
              <a:t>Чазааның</a:t>
            </a:r>
            <a:r>
              <a:rPr lang="ru-RU" dirty="0" smtClean="0"/>
              <a:t> </a:t>
            </a:r>
            <a:r>
              <a:rPr lang="ru-RU" dirty="0" err="1"/>
              <a:t>даргазы</a:t>
            </a:r>
            <a:r>
              <a:rPr lang="ru-RU" dirty="0"/>
              <a:t> </a:t>
            </a:r>
            <a:r>
              <a:rPr lang="ru-RU" dirty="0" err="1" smtClean="0"/>
              <a:t>Ш.В.Кара-оолдуң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айтыышкыны</a:t>
            </a:r>
            <a:r>
              <a:rPr lang="ru-RU" dirty="0"/>
              <a:t>-биле ноябрь </a:t>
            </a:r>
            <a:r>
              <a:rPr lang="ru-RU" dirty="0" smtClean="0"/>
              <a:t>1-ниң </a:t>
            </a:r>
            <a:r>
              <a:rPr lang="ru-RU" dirty="0" err="1" smtClean="0"/>
              <a:t>хүнүн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</a:t>
            </a:r>
            <a:r>
              <a:rPr lang="ru-RU" dirty="0"/>
              <a:t>  </a:t>
            </a:r>
            <a:r>
              <a:rPr lang="ru-RU" dirty="0" err="1" smtClean="0"/>
              <a:t>хүнү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кылдыр</a:t>
            </a:r>
            <a:r>
              <a:rPr lang="ru-RU" dirty="0"/>
              <a:t>  </a:t>
            </a:r>
            <a:r>
              <a:rPr lang="ru-RU" dirty="0" err="1" smtClean="0"/>
              <a:t>чарлаан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312988"/>
            <a:ext cx="3600400" cy="3494087"/>
          </a:xfrm>
        </p:spPr>
      </p:pic>
    </p:spTree>
    <p:extLst>
      <p:ext uri="{BB962C8B-B14F-4D97-AF65-F5344CB8AC3E}">
        <p14:creationId xmlns:p14="http://schemas.microsoft.com/office/powerpoint/2010/main" val="3263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537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Тыва дылда ө ң ү </a:t>
            </a:r>
            <a:r>
              <a:rPr lang="ru-RU" dirty="0" err="1" smtClean="0">
                <a:solidFill>
                  <a:srgbClr val="002060"/>
                </a:solidFill>
              </a:rPr>
              <a:t>деп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үжүктерниң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дугайында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чугаалап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бериңер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657156"/>
            <a:ext cx="6552728" cy="3518163"/>
          </a:xfrm>
        </p:spPr>
      </p:pic>
    </p:spTree>
    <p:extLst>
      <p:ext uri="{BB962C8B-B14F-4D97-AF65-F5344CB8AC3E}">
        <p14:creationId xmlns:p14="http://schemas.microsoft.com/office/powerpoint/2010/main" val="5295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err="1" smtClean="0"/>
              <a:t>Урууңарга</a:t>
            </a:r>
            <a:r>
              <a:rPr lang="ru-RU" sz="2800" dirty="0" smtClean="0"/>
              <a:t> Александр </a:t>
            </a:r>
            <a:r>
              <a:rPr lang="ru-RU" sz="2800" dirty="0" err="1" smtClean="0"/>
              <a:t>Даржайның</a:t>
            </a: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«Тыва </a:t>
            </a:r>
            <a:r>
              <a:rPr lang="ru-RU" sz="2800" dirty="0" err="1" smtClean="0"/>
              <a:t>дылым</a:t>
            </a:r>
            <a:r>
              <a:rPr lang="ru-RU" sz="2800" dirty="0" smtClean="0"/>
              <a:t>» </a:t>
            </a:r>
            <a:r>
              <a:rPr lang="ru-RU" sz="2800" dirty="0" err="1" smtClean="0"/>
              <a:t>деп</a:t>
            </a:r>
            <a:r>
              <a:rPr lang="ru-RU" sz="2800" dirty="0" smtClean="0"/>
              <a:t> </a:t>
            </a:r>
            <a:r>
              <a:rPr lang="ru-RU" sz="2800" dirty="0" err="1" smtClean="0"/>
              <a:t>шүлүүн</a:t>
            </a:r>
            <a:r>
              <a:rPr lang="ru-RU" sz="2800" dirty="0" smtClean="0"/>
              <a:t> </a:t>
            </a:r>
            <a:r>
              <a:rPr lang="ru-RU" sz="2800" dirty="0" err="1" smtClean="0"/>
              <a:t>чугаалап</a:t>
            </a:r>
            <a:r>
              <a:rPr lang="ru-RU" sz="2800" dirty="0" smtClean="0"/>
              <a:t> </a:t>
            </a:r>
            <a:r>
              <a:rPr lang="ru-RU" sz="2800" dirty="0" err="1" smtClean="0"/>
              <a:t>бериңер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Тыва </a:t>
            </a:r>
            <a:r>
              <a:rPr lang="ru-RU" dirty="0" err="1" smtClean="0">
                <a:solidFill>
                  <a:srgbClr val="FF0000"/>
                </a:solidFill>
              </a:rPr>
              <a:t>дылым</a:t>
            </a:r>
            <a:endParaRPr lang="ru-RU" dirty="0" smtClean="0">
              <a:solidFill>
                <a:srgbClr val="FF0000"/>
              </a:solidFill>
            </a:endParaRPr>
          </a:p>
          <a:p>
            <a:pPr marL="68580" indent="0" algn="ctr">
              <a:buNone/>
            </a:pPr>
            <a:endParaRPr lang="ru-RU" dirty="0" smtClean="0"/>
          </a:p>
          <a:p>
            <a:pPr marL="68580" indent="0">
              <a:buNone/>
            </a:pPr>
            <a:r>
              <a:rPr lang="ru-RU" dirty="0" err="1" smtClean="0"/>
              <a:t>Сүзүүм</a:t>
            </a:r>
            <a:r>
              <a:rPr lang="ru-RU" dirty="0" smtClean="0"/>
              <a:t> </a:t>
            </a:r>
            <a:r>
              <a:rPr lang="ru-RU" dirty="0" err="1"/>
              <a:t>болган</a:t>
            </a:r>
            <a:r>
              <a:rPr lang="ru-RU" dirty="0"/>
              <a:t> </a:t>
            </a:r>
            <a:r>
              <a:rPr lang="ru-RU" dirty="0" err="1"/>
              <a:t>авамайның</a:t>
            </a:r>
            <a:r>
              <a:rPr lang="ru-RU" dirty="0"/>
              <a:t> </a:t>
            </a:r>
            <a:r>
              <a:rPr lang="ru-RU" dirty="0" err="1"/>
              <a:t>сүдү</a:t>
            </a:r>
            <a:r>
              <a:rPr lang="ru-RU" dirty="0"/>
              <a:t> </a:t>
            </a:r>
            <a:r>
              <a:rPr lang="ru-RU" dirty="0" err="1"/>
              <a:t>ышкаш</a:t>
            </a:r>
            <a:r>
              <a:rPr lang="ru-RU" dirty="0"/>
              <a:t>,</a:t>
            </a:r>
          </a:p>
          <a:p>
            <a:pPr marL="68580" indent="0">
              <a:buNone/>
            </a:pPr>
            <a:r>
              <a:rPr lang="ru-RU" dirty="0" err="1"/>
              <a:t>Сүүзүннүг</a:t>
            </a:r>
            <a:r>
              <a:rPr lang="ru-RU" dirty="0"/>
              <a:t>, мага-</a:t>
            </a:r>
            <a:r>
              <a:rPr lang="ru-RU" dirty="0" err="1"/>
              <a:t>боттан</a:t>
            </a:r>
            <a:r>
              <a:rPr lang="ru-RU" dirty="0"/>
              <a:t> </a:t>
            </a:r>
            <a:r>
              <a:rPr lang="ru-RU" dirty="0" err="1"/>
              <a:t>адырылбас</a:t>
            </a:r>
            <a:r>
              <a:rPr lang="ru-RU" dirty="0"/>
              <a:t>,</a:t>
            </a:r>
          </a:p>
          <a:p>
            <a:pPr marL="68580" indent="0">
              <a:buNone/>
            </a:pPr>
            <a:r>
              <a:rPr lang="ru-RU" dirty="0" err="1"/>
              <a:t>Тынар</a:t>
            </a:r>
            <a:r>
              <a:rPr lang="ru-RU" dirty="0"/>
              <a:t> </a:t>
            </a:r>
            <a:r>
              <a:rPr lang="ru-RU" dirty="0" err="1"/>
              <a:t>агаар</a:t>
            </a:r>
            <a:r>
              <a:rPr lang="ru-RU" dirty="0"/>
              <a:t>, </a:t>
            </a:r>
            <a:r>
              <a:rPr lang="ru-RU" dirty="0" err="1"/>
              <a:t>сеткилимниң</a:t>
            </a:r>
            <a:r>
              <a:rPr lang="ru-RU" dirty="0"/>
              <a:t> </a:t>
            </a:r>
            <a:r>
              <a:rPr lang="ru-RU" dirty="0" err="1"/>
              <a:t>хѳрзүнү</a:t>
            </a:r>
            <a:r>
              <a:rPr lang="ru-RU" dirty="0"/>
              <a:t> </a:t>
            </a:r>
            <a:r>
              <a:rPr lang="ru-RU" dirty="0" err="1"/>
              <a:t>бооп</a:t>
            </a:r>
            <a:r>
              <a:rPr lang="ru-RU" dirty="0"/>
              <a:t>,</a:t>
            </a:r>
          </a:p>
          <a:p>
            <a:pPr marL="68580" indent="0">
              <a:buNone/>
            </a:pPr>
            <a:r>
              <a:rPr lang="ru-RU" dirty="0"/>
              <a:t>Тыва </a:t>
            </a:r>
            <a:r>
              <a:rPr lang="ru-RU" dirty="0" err="1"/>
              <a:t>дылым</a:t>
            </a:r>
            <a:r>
              <a:rPr lang="ru-RU" dirty="0"/>
              <a:t>, </a:t>
            </a:r>
            <a:r>
              <a:rPr lang="ru-RU" dirty="0" err="1"/>
              <a:t>дамыр-ханда</a:t>
            </a:r>
            <a:r>
              <a:rPr lang="ru-RU" dirty="0"/>
              <a:t> </a:t>
            </a:r>
            <a:r>
              <a:rPr lang="ru-RU" dirty="0" err="1"/>
              <a:t>тудуш</a:t>
            </a:r>
            <a:r>
              <a:rPr lang="ru-RU" dirty="0"/>
              <a:t>-тур сен.</a:t>
            </a:r>
          </a:p>
          <a:p>
            <a:pPr marL="6858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62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/>
              <a:t>Шүлүкке хамаарышкан айтырыгларны 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Шүлүкте чүнүң дугайында чугаалап турар-дыр?</a:t>
            </a:r>
          </a:p>
          <a:p>
            <a:r>
              <a:rPr lang="kk-KZ" dirty="0" smtClean="0"/>
              <a:t>Авазының чүзү ышкаш-тыр?</a:t>
            </a:r>
          </a:p>
          <a:p>
            <a:r>
              <a:rPr lang="ru-RU" dirty="0" err="1" smtClean="0"/>
              <a:t>Чүүден</a:t>
            </a:r>
            <a:r>
              <a:rPr lang="ru-RU" dirty="0" smtClean="0"/>
              <a:t> </a:t>
            </a:r>
            <a:r>
              <a:rPr lang="ru-RU" dirty="0" err="1" smtClean="0"/>
              <a:t>адырылбас-тыр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Чүзү</a:t>
            </a:r>
            <a:r>
              <a:rPr lang="ru-RU" dirty="0" smtClean="0"/>
              <a:t> </a:t>
            </a:r>
            <a:r>
              <a:rPr lang="ru-RU" dirty="0" err="1" smtClean="0"/>
              <a:t>бооп</a:t>
            </a:r>
            <a:r>
              <a:rPr lang="ru-RU" dirty="0" smtClean="0"/>
              <a:t> </a:t>
            </a:r>
            <a:r>
              <a:rPr lang="ru-RU" dirty="0" err="1" smtClean="0"/>
              <a:t>чоруур-дур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Чүү</a:t>
            </a:r>
            <a:r>
              <a:rPr lang="ru-RU" dirty="0" smtClean="0"/>
              <a:t>-биле </a:t>
            </a:r>
            <a:r>
              <a:rPr lang="ru-RU" dirty="0" err="1" smtClean="0"/>
              <a:t>тудуш</a:t>
            </a:r>
            <a:r>
              <a:rPr lang="ru-RU" dirty="0" smtClean="0"/>
              <a:t> </a:t>
            </a:r>
            <a:r>
              <a:rPr lang="ru-RU" dirty="0" err="1" smtClean="0"/>
              <a:t>дээн-дир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3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625472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Улуу</a:t>
            </a:r>
            <a:r>
              <a:rPr lang="ru-RU" dirty="0"/>
              <a:t>-биле </a:t>
            </a:r>
            <a:r>
              <a:rPr lang="ru-RU" dirty="0" err="1"/>
              <a:t>четтирдим</a:t>
            </a:r>
            <a:r>
              <a:rPr lang="ru-RU" dirty="0"/>
              <a:t>!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560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84</TotalTime>
  <Words>127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Century Gothic</vt:lpstr>
      <vt:lpstr>Lucida Sans Unicode</vt:lpstr>
      <vt:lpstr>Times New Roman</vt:lpstr>
      <vt:lpstr>Wingdings 2</vt:lpstr>
      <vt:lpstr>Wingdings 3</vt:lpstr>
      <vt:lpstr>Остин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Урууңар биле өөренип олургаш чурукка тырттырып алырын дилээр-дир бис, база бөлүүңерниң вайбер бөлүүнче азы болза кижизидикчи башкыңарның хуу арынынче чортуп бээриңерни дилеп тур бис. </vt:lpstr>
      <vt:lpstr>Чурукту көргеш, кандыг хүн келгенин чугаалап бериңер</vt:lpstr>
      <vt:lpstr>Тыва дылда ө ң ү деп үжүктерниң дугайында чугаалап бериңер:</vt:lpstr>
      <vt:lpstr>Урууңарга Александр Даржайның  «Тыва дылым» деп шүлүүн чугаалап бериңер</vt:lpstr>
      <vt:lpstr>Шүлүкке хамаарышкан айтырыгларны салыңар</vt:lpstr>
      <vt:lpstr>Улуу-биле четтирдим!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user</dc:creator>
  <cp:lastModifiedBy>User</cp:lastModifiedBy>
  <cp:revision>13</cp:revision>
  <dcterms:created xsi:type="dcterms:W3CDTF">2023-12-13T13:56:18Z</dcterms:created>
  <dcterms:modified xsi:type="dcterms:W3CDTF">2024-11-01T08:10:07Z</dcterms:modified>
</cp:coreProperties>
</file>