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Тыва </a:t>
            </a:r>
            <a:r>
              <a:rPr lang="ru-RU" sz="1400" dirty="0" err="1">
                <a:solidFill>
                  <a:srgbClr val="FF0000"/>
                </a:solidFill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 err="1">
                <a:solidFill>
                  <a:srgbClr val="FF0000"/>
                </a:solidFill>
              </a:rPr>
              <a:t>Каа-Хем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</a:rPr>
              <a:t>суурунуң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</a:rPr>
              <a:t>назыны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четпээн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чаштарга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>
                <a:solidFill>
                  <a:srgbClr val="FF0000"/>
                </a:solidFill>
              </a:rPr>
              <a:t>5 </a:t>
            </a:r>
            <a:r>
              <a:rPr lang="ru-RU" sz="1400" dirty="0" err="1">
                <a:solidFill>
                  <a:srgbClr val="FF0000"/>
                </a:solidFill>
              </a:rPr>
              <a:t>дугаар</a:t>
            </a:r>
            <a:r>
              <a:rPr lang="ru-RU" sz="1400" dirty="0">
                <a:solidFill>
                  <a:srgbClr val="FF0000"/>
                </a:solidFill>
              </a:rPr>
              <a:t> «</a:t>
            </a:r>
            <a:r>
              <a:rPr lang="ru-RU" sz="1400" dirty="0" err="1">
                <a:solidFill>
                  <a:srgbClr val="FF0000"/>
                </a:solidFill>
              </a:rPr>
              <a:t>Дамырак</a:t>
            </a:r>
            <a:r>
              <a:rPr lang="ru-RU" sz="1400" dirty="0">
                <a:solidFill>
                  <a:srgbClr val="FF0000"/>
                </a:solidFill>
              </a:rPr>
              <a:t>» </a:t>
            </a:r>
            <a:r>
              <a:rPr lang="ru-RU" sz="1400" dirty="0" err="1">
                <a:solidFill>
                  <a:srgbClr val="FF0000"/>
                </a:solidFill>
              </a:rPr>
              <a:t>аттыг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уруглар</a:t>
            </a:r>
            <a:r>
              <a:rPr lang="ru-RU" sz="1400" dirty="0">
                <a:solidFill>
                  <a:srgbClr val="FF0000"/>
                </a:solidFill>
              </a:rPr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endParaRPr lang="ru-RU" sz="3600" dirty="0" smtClean="0">
              <a:solidFill>
                <a:srgbClr val="FFC00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«Тыва </a:t>
            </a:r>
            <a:r>
              <a:rPr lang="ru-RU" sz="3600" dirty="0" err="1" smtClean="0">
                <a:solidFill>
                  <a:srgbClr val="002060"/>
                </a:solidFill>
                <a:latin typeface="Lucida Sans Unicode"/>
              </a:rPr>
              <a:t>дылым</a:t>
            </a: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»</a:t>
            </a:r>
            <a:endParaRPr lang="ru-RU" sz="36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7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Школага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белеткел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бөлүү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(6-7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7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Октябрь 28-тен </a:t>
            </a:r>
            <a:r>
              <a:rPr lang="kk-KZ" sz="2700" smtClean="0">
                <a:solidFill>
                  <a:srgbClr val="0070C0"/>
                </a:solidFill>
                <a:latin typeface="Lucida Sans Unicode"/>
              </a:rPr>
              <a:t>ноябрь </a:t>
            </a:r>
            <a:r>
              <a:rPr lang="kk-KZ" sz="2700" smtClean="0">
                <a:solidFill>
                  <a:srgbClr val="0070C0"/>
                </a:solidFill>
                <a:latin typeface="Lucida Sans Unicode"/>
              </a:rPr>
              <a:t>10-ке </a:t>
            </a: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чедир</a:t>
            </a:r>
            <a:endParaRPr lang="kk-KZ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prstClr val="black"/>
                </a:solidFill>
                <a:latin typeface="Lucida Sans Unicode"/>
              </a:rPr>
              <a:t>Кичээл</a:t>
            </a:r>
            <a:r>
              <a:rPr lang="ru-RU" sz="2700" dirty="0" smtClean="0">
                <a:solidFill>
                  <a:prstClr val="black"/>
                </a:solidFill>
                <a:latin typeface="Lucida Sans Unicode"/>
              </a:rPr>
              <a:t> 30 минут</a:t>
            </a: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33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921616"/>
          </a:xfrm>
        </p:spPr>
        <p:txBody>
          <a:bodyPr>
            <a:normAutofit fontScale="90000"/>
          </a:bodyPr>
          <a:lstStyle/>
          <a:p>
            <a:pPr marL="109728" lvl="0" algn="ctr">
              <a:spcBef>
                <a:spcPts val="400"/>
              </a:spcBef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Хүндүлүг ада-иелер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рууңар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тырттырып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башкы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ң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тур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бис.</a:t>
            </a:r>
            <a: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4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err="1">
                <a:solidFill>
                  <a:srgbClr val="FF0000"/>
                </a:solidFill>
              </a:rPr>
              <a:t>Чурукту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көргеш</a:t>
            </a:r>
            <a:r>
              <a:rPr lang="ru-RU" sz="3600" dirty="0">
                <a:solidFill>
                  <a:srgbClr val="FF0000"/>
                </a:solidFill>
              </a:rPr>
              <a:t>, </a:t>
            </a:r>
            <a:r>
              <a:rPr lang="ru-RU" sz="3600" dirty="0" err="1">
                <a:solidFill>
                  <a:srgbClr val="FF0000"/>
                </a:solidFill>
              </a:rPr>
              <a:t>кандыг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хүн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келгенин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чугаалап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бериңер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4" y="1411129"/>
            <a:ext cx="3419227" cy="460248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700808"/>
            <a:ext cx="3816424" cy="41056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/>
              <a:t>2016 </a:t>
            </a:r>
            <a:r>
              <a:rPr lang="ru-RU" dirty="0" err="1" smtClean="0"/>
              <a:t>чылдың</a:t>
            </a:r>
            <a:r>
              <a:rPr lang="ru-RU" dirty="0" smtClean="0"/>
              <a:t> </a:t>
            </a:r>
            <a:r>
              <a:rPr lang="ru-RU" dirty="0"/>
              <a:t>январь 18-те Тыва </a:t>
            </a:r>
            <a:r>
              <a:rPr lang="ru-RU" dirty="0" err="1" smtClean="0"/>
              <a:t>Республиканың</a:t>
            </a:r>
            <a:r>
              <a:rPr lang="ru-RU" dirty="0" smtClean="0"/>
              <a:t> </a:t>
            </a:r>
            <a:r>
              <a:rPr lang="ru-RU" dirty="0" err="1" smtClean="0"/>
              <a:t>Чазааның</a:t>
            </a:r>
            <a:r>
              <a:rPr lang="ru-RU" dirty="0" smtClean="0"/>
              <a:t> </a:t>
            </a:r>
            <a:r>
              <a:rPr lang="ru-RU" dirty="0" err="1"/>
              <a:t>даргазы</a:t>
            </a:r>
            <a:r>
              <a:rPr lang="ru-RU" dirty="0"/>
              <a:t> </a:t>
            </a:r>
            <a:r>
              <a:rPr lang="ru-RU" dirty="0" err="1" smtClean="0"/>
              <a:t>Ш.В.Кара-оолдуң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айтыышкыны</a:t>
            </a:r>
            <a:r>
              <a:rPr lang="ru-RU" dirty="0"/>
              <a:t>-биле ноябрь </a:t>
            </a:r>
            <a:r>
              <a:rPr lang="ru-RU" dirty="0" smtClean="0"/>
              <a:t>1-ниң </a:t>
            </a:r>
            <a:r>
              <a:rPr lang="ru-RU" dirty="0" err="1" smtClean="0"/>
              <a:t>хүнүн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</a:t>
            </a:r>
            <a:r>
              <a:rPr lang="ru-RU" dirty="0"/>
              <a:t>  </a:t>
            </a:r>
            <a:r>
              <a:rPr lang="ru-RU" dirty="0" err="1" smtClean="0"/>
              <a:t>хүнү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кылдыр</a:t>
            </a:r>
            <a:r>
              <a:rPr lang="ru-RU" dirty="0"/>
              <a:t>  </a:t>
            </a:r>
            <a:r>
              <a:rPr lang="ru-RU" dirty="0" err="1" smtClean="0"/>
              <a:t>чарлаан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Тыва дылда ө ң ү </a:t>
            </a:r>
            <a:r>
              <a:rPr lang="ru-RU" dirty="0" err="1" smtClean="0">
                <a:solidFill>
                  <a:srgbClr val="FF0000"/>
                </a:solidFill>
              </a:rPr>
              <a:t>деп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үжүктерниң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дугайында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чугаалап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бериңер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16818"/>
            <a:ext cx="6696744" cy="4291105"/>
          </a:xfrm>
        </p:spPr>
      </p:pic>
    </p:spTree>
    <p:extLst>
      <p:ext uri="{BB962C8B-B14F-4D97-AF65-F5344CB8AC3E}">
        <p14:creationId xmlns:p14="http://schemas.microsoft.com/office/powerpoint/2010/main" val="5295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err="1" smtClean="0">
                <a:solidFill>
                  <a:srgbClr val="FF0000"/>
                </a:solidFill>
              </a:rPr>
              <a:t>Урууңарга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Чооду</a:t>
            </a:r>
            <a:r>
              <a:rPr lang="ru-RU" sz="2800" dirty="0" smtClean="0">
                <a:solidFill>
                  <a:srgbClr val="FF0000"/>
                </a:solidFill>
              </a:rPr>
              <a:t> Кара-</a:t>
            </a:r>
            <a:r>
              <a:rPr lang="ru-RU" sz="2800" dirty="0" err="1" smtClean="0">
                <a:solidFill>
                  <a:srgbClr val="FF0000"/>
                </a:solidFill>
              </a:rPr>
              <a:t>Күскениң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«Эн-не </a:t>
            </a:r>
            <a:r>
              <a:rPr lang="ru-RU" sz="2800" dirty="0" err="1" smtClean="0">
                <a:solidFill>
                  <a:srgbClr val="FF0000"/>
                </a:solidFill>
              </a:rPr>
              <a:t>дээди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эртиневис</a:t>
            </a:r>
            <a:r>
              <a:rPr lang="ru-RU" sz="2800" dirty="0" smtClean="0">
                <a:solidFill>
                  <a:srgbClr val="FF0000"/>
                </a:solidFill>
              </a:rPr>
              <a:t>» </a:t>
            </a:r>
            <a:r>
              <a:rPr lang="ru-RU" sz="2800" dirty="0" err="1" smtClean="0">
                <a:solidFill>
                  <a:srgbClr val="FF0000"/>
                </a:solidFill>
              </a:rPr>
              <a:t>деп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шүлүүн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чугаалап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бериңер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err="1" smtClean="0"/>
              <a:t>Эртинелер</a:t>
            </a:r>
            <a:r>
              <a:rPr lang="ru-RU" dirty="0" smtClean="0"/>
              <a:t> </a:t>
            </a:r>
            <a:r>
              <a:rPr lang="ru-RU" dirty="0" err="1"/>
              <a:t>бисте</a:t>
            </a:r>
            <a:r>
              <a:rPr lang="ru-RU" dirty="0"/>
              <a:t> </a:t>
            </a:r>
            <a:r>
              <a:rPr lang="ru-RU" dirty="0" err="1"/>
              <a:t>кѳвей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Эргек</a:t>
            </a:r>
            <a:r>
              <a:rPr lang="ru-RU" dirty="0"/>
              <a:t> </a:t>
            </a:r>
            <a:r>
              <a:rPr lang="ru-RU" dirty="0" err="1"/>
              <a:t>базып</a:t>
            </a:r>
            <a:r>
              <a:rPr lang="ru-RU" dirty="0"/>
              <a:t>, </a:t>
            </a:r>
            <a:r>
              <a:rPr lang="ru-RU" dirty="0" err="1"/>
              <a:t>санап</a:t>
            </a:r>
            <a:r>
              <a:rPr lang="ru-RU" dirty="0"/>
              <a:t> </a:t>
            </a:r>
            <a:r>
              <a:rPr lang="ru-RU" dirty="0" err="1"/>
              <a:t>четпес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Эң</a:t>
            </a:r>
            <a:r>
              <a:rPr lang="ru-RU" dirty="0"/>
              <a:t>-не </a:t>
            </a:r>
            <a:r>
              <a:rPr lang="ru-RU" dirty="0" err="1"/>
              <a:t>дээди</a:t>
            </a:r>
            <a:r>
              <a:rPr lang="ru-RU" dirty="0"/>
              <a:t> </a:t>
            </a:r>
            <a:r>
              <a:rPr lang="ru-RU" dirty="0" err="1"/>
              <a:t>тостуң</a:t>
            </a:r>
            <a:r>
              <a:rPr lang="ru-RU" dirty="0"/>
              <a:t> </a:t>
            </a:r>
            <a:r>
              <a:rPr lang="ru-RU" dirty="0" err="1"/>
              <a:t>бири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Эргим</a:t>
            </a:r>
            <a:r>
              <a:rPr lang="ru-RU" dirty="0"/>
              <a:t>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дылывыс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/>
              <a:t>Тыва </a:t>
            </a:r>
            <a:r>
              <a:rPr lang="ru-RU" dirty="0" err="1"/>
              <a:t>дылга</a:t>
            </a:r>
            <a:r>
              <a:rPr lang="ru-RU" dirty="0"/>
              <a:t> </a:t>
            </a:r>
            <a:r>
              <a:rPr lang="ru-RU" dirty="0" err="1"/>
              <a:t>ѳртек</a:t>
            </a:r>
            <a:r>
              <a:rPr lang="ru-RU" dirty="0"/>
              <a:t> </a:t>
            </a:r>
            <a:r>
              <a:rPr lang="ru-RU" dirty="0" err="1"/>
              <a:t>турбас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Тыныжывыс</a:t>
            </a:r>
            <a:r>
              <a:rPr lang="ru-RU" dirty="0"/>
              <a:t>, </a:t>
            </a:r>
            <a:r>
              <a:rPr lang="ru-RU" dirty="0" err="1"/>
              <a:t>тынывыс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Тываларны</a:t>
            </a:r>
            <a:r>
              <a:rPr lang="ru-RU" dirty="0"/>
              <a:t>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кылган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Тывызыксыг</a:t>
            </a:r>
            <a:r>
              <a:rPr lang="ru-RU" dirty="0"/>
              <a:t> </a:t>
            </a:r>
            <a:r>
              <a:rPr lang="ru-RU" dirty="0" err="1"/>
              <a:t>хуулгаазын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/>
              <a:t>«Тыва»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дыл</a:t>
            </a:r>
            <a:r>
              <a:rPr lang="ru-RU" dirty="0"/>
              <a:t> </a:t>
            </a:r>
            <a:r>
              <a:rPr lang="ru-RU" dirty="0" err="1"/>
              <a:t>турбаан</a:t>
            </a:r>
            <a:r>
              <a:rPr lang="ru-RU" dirty="0"/>
              <a:t> </a:t>
            </a:r>
            <a:r>
              <a:rPr lang="ru-RU" dirty="0" err="1"/>
              <a:t>болза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Тывалар-даа</a:t>
            </a:r>
            <a:r>
              <a:rPr lang="ru-RU" dirty="0"/>
              <a:t> </a:t>
            </a:r>
            <a:r>
              <a:rPr lang="ru-RU" dirty="0" err="1"/>
              <a:t>турбас</a:t>
            </a:r>
            <a:r>
              <a:rPr lang="ru-RU" dirty="0"/>
              <a:t> </a:t>
            </a:r>
            <a:r>
              <a:rPr lang="ru-RU" dirty="0" err="1"/>
              <a:t>ийик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/>
              <a:t>«Тыва»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чурт</a:t>
            </a:r>
            <a:r>
              <a:rPr lang="ru-RU" dirty="0"/>
              <a:t>, «</a:t>
            </a:r>
            <a:r>
              <a:rPr lang="ru-RU" dirty="0" err="1"/>
              <a:t>тыва</a:t>
            </a:r>
            <a:r>
              <a:rPr lang="ru-RU" dirty="0"/>
              <a:t>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сѳс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Тывылбас-даа</a:t>
            </a:r>
            <a:r>
              <a:rPr lang="ru-RU" dirty="0"/>
              <a:t> </a:t>
            </a:r>
            <a:r>
              <a:rPr lang="ru-RU" dirty="0" err="1"/>
              <a:t>турган</a:t>
            </a:r>
            <a:r>
              <a:rPr lang="ru-RU" dirty="0"/>
              <a:t> </a:t>
            </a:r>
            <a:r>
              <a:rPr lang="ru-RU" dirty="0" err="1"/>
              <a:t>ийик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/>
              <a:t>«</a:t>
            </a:r>
            <a:r>
              <a:rPr lang="ru-RU" dirty="0" err="1"/>
              <a:t>Эртине</a:t>
            </a:r>
            <a:r>
              <a:rPr lang="ru-RU" dirty="0"/>
              <a:t>» </a:t>
            </a:r>
            <a:r>
              <a:rPr lang="ru-RU" dirty="0" err="1"/>
              <a:t>дээр</a:t>
            </a:r>
            <a:r>
              <a:rPr lang="ru-RU" dirty="0"/>
              <a:t> </a:t>
            </a:r>
            <a:r>
              <a:rPr lang="ru-RU" dirty="0" err="1"/>
              <a:t>сѳс-даа</a:t>
            </a:r>
            <a:r>
              <a:rPr lang="ru-RU" dirty="0"/>
              <a:t> </a:t>
            </a:r>
            <a:r>
              <a:rPr lang="ru-RU" dirty="0" err="1"/>
              <a:t>болза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Ээн</a:t>
            </a:r>
            <a:r>
              <a:rPr lang="ru-RU" dirty="0"/>
              <a:t> </a:t>
            </a:r>
            <a:r>
              <a:rPr lang="ru-RU" dirty="0" err="1"/>
              <a:t>черден</a:t>
            </a:r>
            <a:r>
              <a:rPr lang="ru-RU" dirty="0"/>
              <a:t> </a:t>
            </a:r>
            <a:r>
              <a:rPr lang="ru-RU" dirty="0" err="1"/>
              <a:t>торүттүнмээн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r>
              <a:rPr lang="ru-RU" dirty="0" err="1"/>
              <a:t>Эртинелер</a:t>
            </a:r>
            <a:r>
              <a:rPr lang="ru-RU" dirty="0"/>
              <a:t> </a:t>
            </a:r>
            <a:r>
              <a:rPr lang="ru-RU" dirty="0" err="1"/>
              <a:t>аттары-даа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Элеп</a:t>
            </a:r>
            <a:r>
              <a:rPr lang="ru-RU" dirty="0"/>
              <a:t> </a:t>
            </a:r>
            <a:r>
              <a:rPr lang="ru-RU" dirty="0" err="1"/>
              <a:t>читпес</a:t>
            </a:r>
            <a:r>
              <a:rPr lang="ru-RU" dirty="0"/>
              <a:t>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Ырлаар</a:t>
            </a:r>
            <a:r>
              <a:rPr lang="ru-RU" dirty="0"/>
              <a:t>, </a:t>
            </a:r>
            <a:r>
              <a:rPr lang="ru-RU" dirty="0" err="1"/>
              <a:t>бижиир</a:t>
            </a:r>
            <a:r>
              <a:rPr lang="ru-RU" dirty="0"/>
              <a:t>, </a:t>
            </a:r>
            <a:r>
              <a:rPr lang="ru-RU" dirty="0" err="1"/>
              <a:t>чугаалажыр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Ынакшыжар</a:t>
            </a:r>
            <a:r>
              <a:rPr lang="ru-RU" dirty="0"/>
              <a:t> </a:t>
            </a:r>
            <a:r>
              <a:rPr lang="ru-RU" dirty="0" err="1"/>
              <a:t>чепсээвис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Херек</a:t>
            </a:r>
            <a:r>
              <a:rPr lang="ru-RU" dirty="0"/>
              <a:t> </a:t>
            </a:r>
            <a:r>
              <a:rPr lang="ru-RU" dirty="0" err="1"/>
              <a:t>болза</a:t>
            </a:r>
            <a:r>
              <a:rPr lang="ru-RU" dirty="0"/>
              <a:t> </a:t>
            </a:r>
            <a:r>
              <a:rPr lang="ru-RU" dirty="0" err="1"/>
              <a:t>дайзынны-даа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Хере </a:t>
            </a:r>
            <a:r>
              <a:rPr lang="ru-RU" dirty="0" err="1"/>
              <a:t>шааптар</a:t>
            </a:r>
            <a:r>
              <a:rPr lang="ru-RU" dirty="0"/>
              <a:t> </a:t>
            </a:r>
            <a:r>
              <a:rPr lang="ru-RU" dirty="0" err="1"/>
              <a:t>докпаавыс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чок</a:t>
            </a:r>
            <a:r>
              <a:rPr lang="ru-RU" dirty="0"/>
              <a:t> </a:t>
            </a:r>
            <a:r>
              <a:rPr lang="ru-RU" dirty="0" err="1"/>
              <a:t>болза</a:t>
            </a:r>
            <a:r>
              <a:rPr lang="ru-RU" dirty="0"/>
              <a:t>, </a:t>
            </a:r>
            <a:r>
              <a:rPr lang="ru-RU" dirty="0" err="1"/>
              <a:t>хѳѳмей-сыгыт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Ораннарга</a:t>
            </a:r>
            <a:r>
              <a:rPr lang="ru-RU" dirty="0"/>
              <a:t> </a:t>
            </a:r>
            <a:r>
              <a:rPr lang="ru-RU" dirty="0" err="1"/>
              <a:t>чаңгыланмас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Эргим</a:t>
            </a:r>
            <a:r>
              <a:rPr lang="ru-RU" dirty="0"/>
              <a:t>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дылывыс</a:t>
            </a:r>
            <a:r>
              <a:rPr lang="ru-RU" dirty="0"/>
              <a:t> </a:t>
            </a:r>
            <a:r>
              <a:rPr lang="ru-RU" dirty="0" err="1"/>
              <a:t>ам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Эң</a:t>
            </a:r>
            <a:r>
              <a:rPr lang="ru-RU" dirty="0"/>
              <a:t>-не </a:t>
            </a:r>
            <a:r>
              <a:rPr lang="ru-RU" dirty="0" err="1"/>
              <a:t>дээди</a:t>
            </a:r>
            <a:r>
              <a:rPr lang="ru-RU" dirty="0"/>
              <a:t> </a:t>
            </a:r>
            <a:r>
              <a:rPr lang="ru-RU" dirty="0" err="1"/>
              <a:t>Эртиневис</a:t>
            </a:r>
            <a:r>
              <a:rPr lang="ru-RU" dirty="0"/>
              <a:t>!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62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Шүлүкке хамаарышкан айтырыгларны салыңар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Шүлүкте чүнүң дугайында чугаалап турар-дыр?</a:t>
            </a:r>
          </a:p>
          <a:p>
            <a:r>
              <a:rPr lang="kk-KZ" dirty="0" smtClean="0"/>
              <a:t>Тыва дылды кандыг дээн-дир?</a:t>
            </a:r>
          </a:p>
          <a:p>
            <a:r>
              <a:rPr lang="ru-RU" dirty="0" smtClean="0"/>
              <a:t>Тыва </a:t>
            </a:r>
            <a:r>
              <a:rPr lang="ru-RU" dirty="0" err="1" smtClean="0"/>
              <a:t>дылын</a:t>
            </a:r>
            <a:r>
              <a:rPr lang="ru-RU" dirty="0" smtClean="0"/>
              <a:t> автор </a:t>
            </a:r>
            <a:r>
              <a:rPr lang="ru-RU" dirty="0" err="1" smtClean="0"/>
              <a:t>чүү</a:t>
            </a:r>
            <a:r>
              <a:rPr lang="ru-RU" dirty="0" smtClean="0"/>
              <a:t> </a:t>
            </a:r>
            <a:r>
              <a:rPr lang="ru-RU" dirty="0" err="1" smtClean="0"/>
              <a:t>чүвеге</a:t>
            </a:r>
            <a:r>
              <a:rPr lang="ru-RU" dirty="0" smtClean="0"/>
              <a:t> </a:t>
            </a:r>
            <a:r>
              <a:rPr lang="ru-RU" dirty="0" err="1" smtClean="0"/>
              <a:t>дөмейлеп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Шүлүктү</a:t>
            </a:r>
            <a:r>
              <a:rPr lang="ru-RU" dirty="0" smtClean="0"/>
              <a:t>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43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625472"/>
          </a:xfrm>
        </p:spPr>
        <p:txBody>
          <a:bodyPr>
            <a:normAutofit/>
          </a:bodyPr>
          <a:lstStyle/>
          <a:p>
            <a:pPr algn="ctr"/>
            <a:r>
              <a:rPr lang="ru-RU" dirty="0" err="1">
                <a:solidFill>
                  <a:srgbClr val="FF0000"/>
                </a:solidFill>
              </a:rPr>
              <a:t>Улуу</a:t>
            </a:r>
            <a:r>
              <a:rPr lang="ru-RU" dirty="0">
                <a:solidFill>
                  <a:srgbClr val="FF0000"/>
                </a:solidFill>
              </a:rPr>
              <a:t>-биле </a:t>
            </a:r>
            <a:r>
              <a:rPr lang="ru-RU" dirty="0" err="1">
                <a:solidFill>
                  <a:srgbClr val="FF0000"/>
                </a:solidFill>
              </a:rPr>
              <a:t>четтирдим</a:t>
            </a:r>
            <a:r>
              <a:rPr lang="ru-RU" dirty="0">
                <a:solidFill>
                  <a:srgbClr val="FF0000"/>
                </a:solidFill>
              </a:rPr>
              <a:t>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560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108</TotalTime>
  <Words>112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Georgia</vt:lpstr>
      <vt:lpstr>Lucida Sans Unicode</vt:lpstr>
      <vt:lpstr>Times New Roman</vt:lpstr>
      <vt:lpstr>Wingdings</vt:lpstr>
      <vt:lpstr>Wingdings 2</vt:lpstr>
      <vt:lpstr>Wingdings 3</vt:lpstr>
      <vt:lpstr>Официальная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Урууңар биле өөренип олургаш чурукка тырттырып алырын дилээр-дир бис, база бөлүүңерниң вайбер бөлүүнче азы болза кижизидикчи башкыңарның хуу арынынче чортуп бээриңерни дилеп тур бис. </vt:lpstr>
      <vt:lpstr>Чурукту көргеш, кандыг хүн келгенин чугаалап бериңер</vt:lpstr>
      <vt:lpstr>Тыва дылда ө ң ү деп үжүктерниң дугайында чугаалап бериңер:</vt:lpstr>
      <vt:lpstr>Урууңарга Чооду Кара-Күскениң  «Эн-не дээди эртиневис» деп шүлүүн чугаалап бериңер</vt:lpstr>
      <vt:lpstr>Шүлүкке хамаарышкан айтырыгларны салыңар</vt:lpstr>
      <vt:lpstr>Улуу-биле четтирдим!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user</dc:creator>
  <cp:lastModifiedBy>User</cp:lastModifiedBy>
  <cp:revision>16</cp:revision>
  <dcterms:created xsi:type="dcterms:W3CDTF">2023-12-13T13:56:18Z</dcterms:created>
  <dcterms:modified xsi:type="dcterms:W3CDTF">2024-11-01T07:59:00Z</dcterms:modified>
</cp:coreProperties>
</file>