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9" r:id="rId4"/>
    <p:sldId id="258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B4C71EC6-210F-42DE-9C53-41977AD35B3D}" type="datetimeFigureOut">
              <a:rPr lang="ru-RU" smtClean="0"/>
              <a:t>01.11.2024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Объект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B4C71EC6-210F-42DE-9C53-41977AD35B3D}" type="datetimeFigureOut">
              <a:rPr lang="ru-RU" smtClean="0"/>
              <a:t>01.11.2024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B4C71EC6-210F-42DE-9C53-41977AD35B3D}" type="datetimeFigureOut">
              <a:rPr lang="ru-RU" smtClean="0"/>
              <a:t>01.11.2024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01.11.2024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Объект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Объект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01.11.2024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Объект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Объект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B4C71EC6-210F-42DE-9C53-41977AD35B3D}" type="datetimeFigureOut">
              <a:rPr lang="ru-RU" smtClean="0"/>
              <a:t>01.11.2024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01.11.2024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Объект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B4C71EC6-210F-42DE-9C53-41977AD35B3D}" type="datetimeFigureOut">
              <a:rPr lang="ru-RU" smtClean="0"/>
              <a:t>01.11.2024</a:t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B4C71EC6-210F-42DE-9C53-41977AD35B3D}" type="datetimeFigureOut">
              <a:rPr lang="ru-RU" smtClean="0"/>
              <a:t>01.11.2024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01.11.2024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1400" dirty="0">
                <a:solidFill>
                  <a:srgbClr val="FF0000"/>
                </a:solidFill>
              </a:rPr>
              <a:t>Тыва </a:t>
            </a:r>
            <a:r>
              <a:rPr lang="ru-RU" sz="1400" dirty="0" err="1">
                <a:solidFill>
                  <a:srgbClr val="FF0000"/>
                </a:solidFill>
              </a:rPr>
              <a:t>Республиканың</a:t>
            </a:r>
            <a:r>
              <a:rPr lang="ru-RU" sz="1400" dirty="0">
                <a:solidFill>
                  <a:srgbClr val="FF0000"/>
                </a:solidFill>
              </a:rPr>
              <a:t> </a:t>
            </a:r>
            <a:br>
              <a:rPr lang="ru-RU" sz="1400" dirty="0">
                <a:solidFill>
                  <a:srgbClr val="FF0000"/>
                </a:solidFill>
              </a:rPr>
            </a:br>
            <a:r>
              <a:rPr lang="ru-RU" sz="1400" dirty="0" err="1">
                <a:solidFill>
                  <a:srgbClr val="FF0000"/>
                </a:solidFill>
              </a:rPr>
              <a:t>Каа-Хем</a:t>
            </a:r>
            <a:r>
              <a:rPr lang="ru-RU" sz="1400" dirty="0">
                <a:solidFill>
                  <a:srgbClr val="FF0000"/>
                </a:solidFill>
              </a:rPr>
              <a:t> </a:t>
            </a:r>
            <a:r>
              <a:rPr lang="ru-RU" sz="1400" dirty="0" err="1">
                <a:solidFill>
                  <a:srgbClr val="FF0000"/>
                </a:solidFill>
              </a:rPr>
              <a:t>кожууннуң</a:t>
            </a:r>
            <a:r>
              <a:rPr lang="ru-RU" sz="1400" dirty="0">
                <a:solidFill>
                  <a:srgbClr val="FF0000"/>
                </a:solidFill>
              </a:rPr>
              <a:t> Сарыг-Сеп </a:t>
            </a:r>
            <a:r>
              <a:rPr lang="ru-RU" sz="1400" dirty="0" err="1">
                <a:solidFill>
                  <a:srgbClr val="FF0000"/>
                </a:solidFill>
              </a:rPr>
              <a:t>суурунуң</a:t>
            </a:r>
            <a:r>
              <a:rPr lang="ru-RU" sz="1400" dirty="0">
                <a:solidFill>
                  <a:srgbClr val="FF0000"/>
                </a:solidFill>
              </a:rPr>
              <a:t> </a:t>
            </a:r>
            <a:r>
              <a:rPr lang="ru-RU" sz="1400" dirty="0" err="1">
                <a:solidFill>
                  <a:srgbClr val="FF0000"/>
                </a:solidFill>
              </a:rPr>
              <a:t>муниципалдыг</a:t>
            </a:r>
            <a:r>
              <a:rPr lang="ru-RU" sz="1400" dirty="0">
                <a:solidFill>
                  <a:srgbClr val="FF0000"/>
                </a:solidFill>
              </a:rPr>
              <a:t> </a:t>
            </a:r>
            <a:r>
              <a:rPr lang="ru-RU" sz="1400" dirty="0" err="1">
                <a:solidFill>
                  <a:srgbClr val="FF0000"/>
                </a:solidFill>
              </a:rPr>
              <a:t>бюджеттен</a:t>
            </a:r>
            <a:r>
              <a:rPr lang="ru-RU" sz="1400" dirty="0">
                <a:solidFill>
                  <a:srgbClr val="FF0000"/>
                </a:solidFill>
              </a:rPr>
              <a:t> </a:t>
            </a:r>
            <a:r>
              <a:rPr lang="ru-RU" sz="1400" dirty="0" err="1">
                <a:solidFill>
                  <a:srgbClr val="FF0000"/>
                </a:solidFill>
              </a:rPr>
              <a:t>хандырылгалыг</a:t>
            </a:r>
            <a:r>
              <a:rPr lang="ru-RU" sz="1400" dirty="0">
                <a:solidFill>
                  <a:srgbClr val="FF0000"/>
                </a:solidFill>
              </a:rPr>
              <a:t> школа </a:t>
            </a:r>
            <a:r>
              <a:rPr lang="ru-RU" sz="1400" dirty="0" err="1">
                <a:solidFill>
                  <a:srgbClr val="FF0000"/>
                </a:solidFill>
              </a:rPr>
              <a:t>назыны</a:t>
            </a:r>
            <a:r>
              <a:rPr lang="ru-RU" sz="1400" dirty="0">
                <a:solidFill>
                  <a:srgbClr val="FF0000"/>
                </a:solidFill>
              </a:rPr>
              <a:t> </a:t>
            </a:r>
            <a:r>
              <a:rPr lang="ru-RU" sz="1400" dirty="0" err="1">
                <a:solidFill>
                  <a:srgbClr val="FF0000"/>
                </a:solidFill>
              </a:rPr>
              <a:t>четпээн</a:t>
            </a:r>
            <a:r>
              <a:rPr lang="ru-RU" sz="1400" dirty="0">
                <a:solidFill>
                  <a:srgbClr val="FF0000"/>
                </a:solidFill>
              </a:rPr>
              <a:t> </a:t>
            </a:r>
            <a:r>
              <a:rPr lang="ru-RU" sz="1400" dirty="0" err="1">
                <a:solidFill>
                  <a:srgbClr val="FF0000"/>
                </a:solidFill>
              </a:rPr>
              <a:t>чаштарга</a:t>
            </a:r>
            <a:r>
              <a:rPr lang="ru-RU" sz="1400" dirty="0">
                <a:solidFill>
                  <a:srgbClr val="FF0000"/>
                </a:solidFill>
              </a:rPr>
              <a:t> </a:t>
            </a:r>
            <a:r>
              <a:rPr lang="ru-RU" sz="1400" dirty="0" err="1">
                <a:solidFill>
                  <a:srgbClr val="FF0000"/>
                </a:solidFill>
              </a:rPr>
              <a:t>каттыштырган</a:t>
            </a:r>
            <a:r>
              <a:rPr lang="ru-RU" sz="1400" dirty="0">
                <a:solidFill>
                  <a:srgbClr val="FF0000"/>
                </a:solidFill>
              </a:rPr>
              <a:t> </a:t>
            </a:r>
            <a:r>
              <a:rPr lang="ru-RU" sz="1400" dirty="0" err="1">
                <a:solidFill>
                  <a:srgbClr val="FF0000"/>
                </a:solidFill>
              </a:rPr>
              <a:t>хевириниң</a:t>
            </a:r>
            <a:r>
              <a:rPr lang="ru-RU" sz="1400" dirty="0">
                <a:solidFill>
                  <a:srgbClr val="FF0000"/>
                </a:solidFill>
              </a:rPr>
              <a:t> </a:t>
            </a:r>
            <a:br>
              <a:rPr lang="ru-RU" sz="1400" dirty="0">
                <a:solidFill>
                  <a:srgbClr val="FF0000"/>
                </a:solidFill>
              </a:rPr>
            </a:br>
            <a:r>
              <a:rPr lang="ru-RU" sz="1400" dirty="0">
                <a:solidFill>
                  <a:srgbClr val="FF0000"/>
                </a:solidFill>
              </a:rPr>
              <a:t>5 </a:t>
            </a:r>
            <a:r>
              <a:rPr lang="ru-RU" sz="1400" dirty="0" err="1">
                <a:solidFill>
                  <a:srgbClr val="FF0000"/>
                </a:solidFill>
              </a:rPr>
              <a:t>дугаар</a:t>
            </a:r>
            <a:r>
              <a:rPr lang="ru-RU" sz="1400" dirty="0">
                <a:solidFill>
                  <a:srgbClr val="FF0000"/>
                </a:solidFill>
              </a:rPr>
              <a:t> «</a:t>
            </a:r>
            <a:r>
              <a:rPr lang="ru-RU" sz="1400" dirty="0" err="1">
                <a:solidFill>
                  <a:srgbClr val="FF0000"/>
                </a:solidFill>
              </a:rPr>
              <a:t>Дамырак</a:t>
            </a:r>
            <a:r>
              <a:rPr lang="ru-RU" sz="1400" dirty="0">
                <a:solidFill>
                  <a:srgbClr val="FF0000"/>
                </a:solidFill>
              </a:rPr>
              <a:t>» </a:t>
            </a:r>
            <a:r>
              <a:rPr lang="ru-RU" sz="1400" dirty="0" err="1">
                <a:solidFill>
                  <a:srgbClr val="FF0000"/>
                </a:solidFill>
              </a:rPr>
              <a:t>аттыг</a:t>
            </a:r>
            <a:r>
              <a:rPr lang="ru-RU" sz="1400" dirty="0">
                <a:solidFill>
                  <a:srgbClr val="FF0000"/>
                </a:solidFill>
              </a:rPr>
              <a:t> </a:t>
            </a:r>
            <a:r>
              <a:rPr lang="ru-RU" sz="1400" dirty="0" err="1">
                <a:solidFill>
                  <a:srgbClr val="FF0000"/>
                </a:solidFill>
              </a:rPr>
              <a:t>уруглар</a:t>
            </a:r>
            <a:r>
              <a:rPr lang="ru-RU" sz="1400" dirty="0">
                <a:solidFill>
                  <a:srgbClr val="FF0000"/>
                </a:solidFill>
              </a:rPr>
              <a:t> сады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marL="64008" lvl="0" indent="0" algn="ctr">
              <a:spcBef>
                <a:spcPts val="400"/>
              </a:spcBef>
              <a:buClr>
                <a:srgbClr val="2DA2BF"/>
              </a:buClr>
              <a:buSzPct val="68000"/>
              <a:buNone/>
            </a:pPr>
            <a:r>
              <a:rPr lang="ru-RU" sz="3600" dirty="0" err="1">
                <a:solidFill>
                  <a:srgbClr val="FFC000"/>
                </a:solidFill>
                <a:latin typeface="Lucida Sans Unicode"/>
              </a:rPr>
              <a:t>Ырактан</a:t>
            </a:r>
            <a:r>
              <a:rPr lang="ru-RU" sz="3600" dirty="0">
                <a:solidFill>
                  <a:srgbClr val="FFC000"/>
                </a:solidFill>
                <a:latin typeface="Lucida Sans Unicode"/>
              </a:rPr>
              <a:t> </a:t>
            </a:r>
            <a:r>
              <a:rPr lang="ru-RU" sz="3600" dirty="0" err="1">
                <a:solidFill>
                  <a:srgbClr val="FFC000"/>
                </a:solidFill>
                <a:latin typeface="Lucida Sans Unicode"/>
              </a:rPr>
              <a:t>өөренир</a:t>
            </a:r>
            <a:r>
              <a:rPr lang="ru-RU" sz="3600" dirty="0">
                <a:solidFill>
                  <a:srgbClr val="FFC000"/>
                </a:solidFill>
                <a:latin typeface="Lucida Sans Unicode"/>
              </a:rPr>
              <a:t> </a:t>
            </a:r>
            <a:r>
              <a:rPr lang="ru-RU" sz="3600" dirty="0" err="1">
                <a:solidFill>
                  <a:srgbClr val="FFC000"/>
                </a:solidFill>
                <a:latin typeface="Lucida Sans Unicode"/>
              </a:rPr>
              <a:t>арга</a:t>
            </a:r>
            <a:r>
              <a:rPr lang="ru-RU" sz="3600" dirty="0">
                <a:solidFill>
                  <a:srgbClr val="FFC000"/>
                </a:solidFill>
                <a:latin typeface="Lucida Sans Unicode"/>
              </a:rPr>
              <a:t>-биле </a:t>
            </a:r>
            <a:r>
              <a:rPr lang="ru-RU" sz="3600" dirty="0" err="1">
                <a:solidFill>
                  <a:srgbClr val="FFC000"/>
                </a:solidFill>
                <a:latin typeface="Lucida Sans Unicode"/>
              </a:rPr>
              <a:t>өөредилгениң</a:t>
            </a:r>
            <a:r>
              <a:rPr lang="ru-RU" sz="3600" dirty="0">
                <a:solidFill>
                  <a:srgbClr val="FFC000"/>
                </a:solidFill>
                <a:latin typeface="Lucida Sans Unicode"/>
              </a:rPr>
              <a:t> </a:t>
            </a:r>
            <a:r>
              <a:rPr lang="ru-RU" sz="3600" dirty="0" err="1">
                <a:solidFill>
                  <a:srgbClr val="FFC000"/>
                </a:solidFill>
                <a:latin typeface="Lucida Sans Unicode"/>
              </a:rPr>
              <a:t>темазы</a:t>
            </a:r>
            <a:r>
              <a:rPr lang="ru-RU" sz="3600" dirty="0">
                <a:solidFill>
                  <a:srgbClr val="FFC000"/>
                </a:solidFill>
                <a:latin typeface="Lucida Sans Unicode"/>
              </a:rPr>
              <a:t> </a:t>
            </a:r>
            <a:endParaRPr lang="ru-RU" sz="3600" dirty="0" smtClean="0">
              <a:solidFill>
                <a:srgbClr val="FFC000"/>
              </a:solidFill>
              <a:latin typeface="Lucida Sans Unicode"/>
            </a:endParaRPr>
          </a:p>
          <a:p>
            <a:pPr marL="64008" lvl="0" indent="0" algn="ctr">
              <a:spcBef>
                <a:spcPts val="400"/>
              </a:spcBef>
              <a:buClr>
                <a:srgbClr val="2DA2BF"/>
              </a:buClr>
              <a:buSzPct val="68000"/>
              <a:buNone/>
            </a:pPr>
            <a:r>
              <a:rPr lang="ru-RU" sz="3600" dirty="0" smtClean="0">
                <a:solidFill>
                  <a:srgbClr val="002060"/>
                </a:solidFill>
                <a:latin typeface="Lucida Sans Unicode"/>
              </a:rPr>
              <a:t>«Тыва </a:t>
            </a:r>
            <a:r>
              <a:rPr lang="ru-RU" sz="3600" dirty="0" err="1" smtClean="0">
                <a:solidFill>
                  <a:srgbClr val="002060"/>
                </a:solidFill>
                <a:latin typeface="Lucida Sans Unicode"/>
              </a:rPr>
              <a:t>дылым</a:t>
            </a:r>
            <a:r>
              <a:rPr lang="ru-RU" sz="3600" dirty="0" smtClean="0">
                <a:solidFill>
                  <a:srgbClr val="002060"/>
                </a:solidFill>
                <a:latin typeface="Lucida Sans Unicode"/>
              </a:rPr>
              <a:t>»</a:t>
            </a:r>
            <a:endParaRPr lang="ru-RU" sz="3600" dirty="0">
              <a:solidFill>
                <a:srgbClr val="002060"/>
              </a:solidFill>
              <a:latin typeface="Lucida Sans Unicode"/>
            </a:endParaRPr>
          </a:p>
          <a:p>
            <a:pPr marL="64008" lvl="0" indent="0" algn="ctr">
              <a:spcBef>
                <a:spcPts val="400"/>
              </a:spcBef>
              <a:buClr>
                <a:srgbClr val="2DA2BF"/>
              </a:buClr>
              <a:buSzPct val="68000"/>
              <a:buNone/>
            </a:pPr>
            <a:endParaRPr lang="ru-RU" sz="2700" dirty="0">
              <a:solidFill>
                <a:srgbClr val="002060"/>
              </a:solidFill>
              <a:latin typeface="Lucida Sans Unicode"/>
            </a:endParaRPr>
          </a:p>
          <a:p>
            <a:pPr marL="64008" lvl="0" indent="0" algn="ctr">
              <a:spcBef>
                <a:spcPts val="400"/>
              </a:spcBef>
              <a:buClr>
                <a:srgbClr val="2DA2BF"/>
              </a:buClr>
              <a:buSzPct val="68000"/>
              <a:buNone/>
            </a:pPr>
            <a:r>
              <a:rPr lang="ru-RU" sz="2700" dirty="0" err="1" smtClean="0">
                <a:solidFill>
                  <a:srgbClr val="0070C0"/>
                </a:solidFill>
                <a:latin typeface="Lucida Sans Unicode"/>
              </a:rPr>
              <a:t>Улуг</a:t>
            </a:r>
            <a:r>
              <a:rPr lang="ru-RU" sz="2700" dirty="0" smtClean="0">
                <a:solidFill>
                  <a:srgbClr val="0070C0"/>
                </a:solidFill>
                <a:latin typeface="Lucida Sans Unicode"/>
              </a:rPr>
              <a:t> </a:t>
            </a:r>
            <a:r>
              <a:rPr lang="ru-RU" sz="2700" dirty="0" err="1" smtClean="0">
                <a:solidFill>
                  <a:srgbClr val="0070C0"/>
                </a:solidFill>
                <a:latin typeface="Lucida Sans Unicode"/>
              </a:rPr>
              <a:t>бөлүк</a:t>
            </a:r>
            <a:r>
              <a:rPr lang="ru-RU" sz="2700" dirty="0" smtClean="0">
                <a:solidFill>
                  <a:srgbClr val="0070C0"/>
                </a:solidFill>
                <a:latin typeface="Lucida Sans Unicode"/>
              </a:rPr>
              <a:t> (5-6 </a:t>
            </a:r>
            <a:r>
              <a:rPr lang="ru-RU" sz="2700" dirty="0" err="1" smtClean="0">
                <a:solidFill>
                  <a:srgbClr val="0070C0"/>
                </a:solidFill>
                <a:latin typeface="Lucida Sans Unicode"/>
              </a:rPr>
              <a:t>хар</a:t>
            </a:r>
            <a:r>
              <a:rPr lang="ru-RU" sz="2700" dirty="0" smtClean="0">
                <a:solidFill>
                  <a:srgbClr val="0070C0"/>
                </a:solidFill>
                <a:latin typeface="Lucida Sans Unicode"/>
              </a:rPr>
              <a:t>)</a:t>
            </a:r>
            <a:endParaRPr lang="ru-RU" sz="2700" dirty="0">
              <a:solidFill>
                <a:srgbClr val="0070C0"/>
              </a:solidFill>
              <a:latin typeface="Lucida Sans Unicode"/>
            </a:endParaRPr>
          </a:p>
          <a:p>
            <a:pPr marL="64008" lvl="0" indent="0" algn="ctr">
              <a:spcBef>
                <a:spcPts val="400"/>
              </a:spcBef>
              <a:buClr>
                <a:srgbClr val="2DA2BF"/>
              </a:buClr>
              <a:buSzPct val="68000"/>
              <a:buNone/>
            </a:pPr>
            <a:r>
              <a:rPr lang="kk-KZ" sz="2700" dirty="0" smtClean="0">
                <a:solidFill>
                  <a:srgbClr val="0070C0"/>
                </a:solidFill>
                <a:latin typeface="Lucida Sans Unicode"/>
              </a:rPr>
              <a:t>Октябрь 28-тен </a:t>
            </a:r>
            <a:r>
              <a:rPr lang="kk-KZ" sz="2700" smtClean="0">
                <a:solidFill>
                  <a:srgbClr val="0070C0"/>
                </a:solidFill>
                <a:latin typeface="Lucida Sans Unicode"/>
              </a:rPr>
              <a:t>ноябрь </a:t>
            </a:r>
            <a:r>
              <a:rPr lang="kk-KZ" sz="2700" smtClean="0">
                <a:solidFill>
                  <a:srgbClr val="0070C0"/>
                </a:solidFill>
                <a:latin typeface="Lucida Sans Unicode"/>
              </a:rPr>
              <a:t>10-ке </a:t>
            </a:r>
            <a:r>
              <a:rPr lang="kk-KZ" sz="2700" dirty="0" smtClean="0">
                <a:solidFill>
                  <a:srgbClr val="0070C0"/>
                </a:solidFill>
                <a:latin typeface="Lucida Sans Unicode"/>
              </a:rPr>
              <a:t>чедир</a:t>
            </a:r>
            <a:endParaRPr lang="kk-KZ" sz="2700" dirty="0">
              <a:solidFill>
                <a:prstClr val="black"/>
              </a:solidFill>
              <a:latin typeface="Lucida Sans Unicode"/>
            </a:endParaRPr>
          </a:p>
          <a:p>
            <a:pPr marL="64008" lvl="0" indent="0" algn="ctr">
              <a:spcBef>
                <a:spcPts val="400"/>
              </a:spcBef>
              <a:buClr>
                <a:srgbClr val="2DA2BF"/>
              </a:buClr>
              <a:buSzPct val="68000"/>
              <a:buNone/>
            </a:pPr>
            <a:r>
              <a:rPr lang="ru-RU" sz="2700" dirty="0" err="1" smtClean="0">
                <a:solidFill>
                  <a:prstClr val="black"/>
                </a:solidFill>
                <a:latin typeface="Lucida Sans Unicode"/>
              </a:rPr>
              <a:t>Кичээл</a:t>
            </a:r>
            <a:r>
              <a:rPr lang="ru-RU" sz="2700" dirty="0" smtClean="0">
                <a:solidFill>
                  <a:prstClr val="black"/>
                </a:solidFill>
                <a:latin typeface="Lucida Sans Unicode"/>
              </a:rPr>
              <a:t> 25 минут</a:t>
            </a:r>
            <a:endParaRPr lang="ru-RU" sz="2700" dirty="0">
              <a:solidFill>
                <a:prstClr val="black"/>
              </a:solidFill>
              <a:latin typeface="Lucida Sans Unicode"/>
            </a:endParaRPr>
          </a:p>
          <a:p>
            <a:pPr marL="64008" lvl="0" indent="0" algn="r">
              <a:spcBef>
                <a:spcPts val="400"/>
              </a:spcBef>
              <a:buClr>
                <a:srgbClr val="2DA2BF"/>
              </a:buClr>
              <a:buSzPct val="68000"/>
              <a:buNone/>
            </a:pPr>
            <a:r>
              <a:rPr lang="ru-RU" sz="2700" dirty="0" err="1">
                <a:solidFill>
                  <a:prstClr val="black"/>
                </a:solidFill>
                <a:latin typeface="Lucida Sans Unicode"/>
              </a:rPr>
              <a:t>Кижизидикчи</a:t>
            </a:r>
            <a:r>
              <a:rPr lang="ru-RU" sz="2700" dirty="0">
                <a:solidFill>
                  <a:prstClr val="black"/>
                </a:solidFill>
                <a:latin typeface="Lucida Sans Unicode"/>
              </a:rPr>
              <a:t> </a:t>
            </a:r>
            <a:r>
              <a:rPr lang="ru-RU" sz="2700" dirty="0" err="1">
                <a:solidFill>
                  <a:prstClr val="black"/>
                </a:solidFill>
                <a:latin typeface="Lucida Sans Unicode"/>
              </a:rPr>
              <a:t>башкы</a:t>
            </a:r>
            <a:r>
              <a:rPr lang="ru-RU" sz="2700" dirty="0">
                <a:solidFill>
                  <a:prstClr val="black"/>
                </a:solidFill>
                <a:latin typeface="Lucida Sans Unicode"/>
              </a:rPr>
              <a:t>: </a:t>
            </a:r>
            <a:r>
              <a:rPr lang="ru-RU" sz="2700" dirty="0" err="1">
                <a:solidFill>
                  <a:prstClr val="black"/>
                </a:solidFill>
                <a:latin typeface="Lucida Sans Unicode"/>
              </a:rPr>
              <a:t>Дапыян</a:t>
            </a:r>
            <a:r>
              <a:rPr lang="ru-RU" sz="2700" dirty="0">
                <a:solidFill>
                  <a:prstClr val="black"/>
                </a:solidFill>
                <a:latin typeface="Lucida Sans Unicode"/>
              </a:rPr>
              <a:t> З.В.</a:t>
            </a:r>
          </a:p>
          <a:p>
            <a:pPr marL="365760" lvl="0" indent="-256032">
              <a:spcBef>
                <a:spcPts val="400"/>
              </a:spcBef>
              <a:buClr>
                <a:srgbClr val="2DA2BF"/>
              </a:buClr>
              <a:buSzPct val="68000"/>
              <a:buFont typeface="Wingdings 3"/>
              <a:buChar char=""/>
            </a:pPr>
            <a:endParaRPr lang="ru-RU" sz="2700" dirty="0">
              <a:solidFill>
                <a:prstClr val="black"/>
              </a:solidFill>
              <a:latin typeface="Lucida Sans Unicode"/>
            </a:endParaRPr>
          </a:p>
          <a:p>
            <a:pPr marL="64008" lvl="0" indent="0" algn="ctr">
              <a:spcBef>
                <a:spcPts val="400"/>
              </a:spcBef>
              <a:buClr>
                <a:srgbClr val="2DA2BF"/>
              </a:buClr>
              <a:buSzPct val="68000"/>
              <a:buNone/>
            </a:pPr>
            <a:r>
              <a:rPr lang="ru-RU" sz="2700" dirty="0">
                <a:solidFill>
                  <a:srgbClr val="0070C0"/>
                </a:solidFill>
                <a:latin typeface="Lucida Sans Unicode"/>
              </a:rPr>
              <a:t>Сарыг-Сеп, 2024чыл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673380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4921616"/>
          </a:xfrm>
        </p:spPr>
        <p:txBody>
          <a:bodyPr>
            <a:normAutofit fontScale="90000"/>
          </a:bodyPr>
          <a:lstStyle/>
          <a:p>
            <a:pPr marL="109728" lvl="0" algn="ctr">
              <a:spcBef>
                <a:spcPts val="400"/>
              </a:spcBef>
            </a:pPr>
            <a:r>
              <a:rPr lang="kk-KZ" sz="3600" dirty="0" smtClean="0">
                <a:solidFill>
                  <a:srgbClr val="00206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Хүндүлүг ада-иелер</a:t>
            </a:r>
            <a:r>
              <a:rPr lang="ru-RU" sz="3600" dirty="0" smtClean="0">
                <a:solidFill>
                  <a:srgbClr val="00206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!</a:t>
            </a:r>
            <a:r>
              <a:rPr lang="kk-KZ" sz="3600" dirty="0" smtClean="0">
                <a:solidFill>
                  <a:srgbClr val="FF000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/>
            </a:r>
            <a:br>
              <a:rPr lang="kk-KZ" sz="3600" dirty="0" smtClean="0">
                <a:solidFill>
                  <a:srgbClr val="FF0000"/>
                </a:solidFill>
                <a:latin typeface="Times New Roman" pitchFamily="18" charset="0"/>
                <a:ea typeface="+mn-ea"/>
                <a:cs typeface="Times New Roman" pitchFamily="18" charset="0"/>
              </a:rPr>
            </a:br>
            <a:r>
              <a:rPr lang="kk-KZ" sz="3600" dirty="0" smtClean="0">
                <a:solidFill>
                  <a:srgbClr val="FF000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У</a:t>
            </a:r>
            <a:r>
              <a:rPr lang="ru-RU" sz="3600" dirty="0" err="1" smtClean="0">
                <a:solidFill>
                  <a:srgbClr val="FF000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рууңар</a:t>
            </a:r>
            <a:r>
              <a:rPr lang="ru-RU" sz="3600" dirty="0" smtClean="0">
                <a:solidFill>
                  <a:srgbClr val="FF000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lang="ru-RU" sz="3600" dirty="0">
                <a:solidFill>
                  <a:srgbClr val="FF000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биле </a:t>
            </a:r>
            <a:r>
              <a:rPr lang="ru-RU" sz="3600" dirty="0" err="1">
                <a:solidFill>
                  <a:srgbClr val="FF000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өөренип</a:t>
            </a:r>
            <a:r>
              <a:rPr lang="ru-RU" sz="3600" dirty="0">
                <a:solidFill>
                  <a:srgbClr val="FF000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lang="ru-RU" sz="3600" dirty="0" err="1">
                <a:solidFill>
                  <a:srgbClr val="FF000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олургаш</a:t>
            </a:r>
            <a:r>
              <a:rPr lang="ru-RU" sz="3600" dirty="0">
                <a:solidFill>
                  <a:srgbClr val="FF000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lang="ru-RU" sz="3600" dirty="0" err="1">
                <a:solidFill>
                  <a:srgbClr val="FF000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чурукка</a:t>
            </a:r>
            <a:r>
              <a:rPr lang="ru-RU" sz="3600" dirty="0">
                <a:solidFill>
                  <a:srgbClr val="FF000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lang="ru-RU" sz="3600" dirty="0" err="1" smtClean="0">
                <a:solidFill>
                  <a:srgbClr val="FF000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тырттырып</a:t>
            </a:r>
            <a:r>
              <a:rPr lang="ru-RU" sz="3600" dirty="0" smtClean="0">
                <a:solidFill>
                  <a:srgbClr val="FF000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lang="ru-RU" sz="3600" dirty="0" err="1">
                <a:solidFill>
                  <a:srgbClr val="FF000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алырын</a:t>
            </a:r>
            <a:r>
              <a:rPr lang="ru-RU" sz="3600" dirty="0">
                <a:solidFill>
                  <a:srgbClr val="FF000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lang="ru-RU" sz="3600" dirty="0" err="1">
                <a:solidFill>
                  <a:srgbClr val="FF000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дилээр-дир</a:t>
            </a:r>
            <a:r>
              <a:rPr lang="ru-RU" sz="3600" dirty="0">
                <a:solidFill>
                  <a:srgbClr val="FF000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 бис, база </a:t>
            </a:r>
            <a:r>
              <a:rPr lang="ru-RU" sz="3600" dirty="0" err="1">
                <a:solidFill>
                  <a:srgbClr val="FF000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бөлүүңерниң</a:t>
            </a:r>
            <a:r>
              <a:rPr lang="ru-RU" sz="3600" dirty="0">
                <a:solidFill>
                  <a:srgbClr val="FF000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lang="ru-RU" sz="3600" dirty="0" err="1">
                <a:solidFill>
                  <a:srgbClr val="FF000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вайбер</a:t>
            </a:r>
            <a:r>
              <a:rPr lang="ru-RU" sz="3600" dirty="0">
                <a:solidFill>
                  <a:srgbClr val="FF000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lang="ru-RU" sz="3600" dirty="0" err="1">
                <a:solidFill>
                  <a:srgbClr val="FF000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бөлүүнче</a:t>
            </a:r>
            <a:r>
              <a:rPr lang="ru-RU" sz="3600" dirty="0">
                <a:solidFill>
                  <a:srgbClr val="FF000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 азы </a:t>
            </a:r>
            <a:r>
              <a:rPr lang="ru-RU" sz="3600" dirty="0" err="1">
                <a:solidFill>
                  <a:srgbClr val="FF000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болза</a:t>
            </a:r>
            <a:r>
              <a:rPr lang="ru-RU" sz="3600" dirty="0">
                <a:solidFill>
                  <a:srgbClr val="FF000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lang="ru-RU" sz="3600" dirty="0" err="1">
                <a:solidFill>
                  <a:srgbClr val="FF000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кижизидикчи</a:t>
            </a:r>
            <a:r>
              <a:rPr lang="ru-RU" sz="3600" dirty="0">
                <a:solidFill>
                  <a:srgbClr val="FF000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lang="ru-RU" sz="3600" dirty="0" err="1" smtClean="0">
                <a:solidFill>
                  <a:srgbClr val="FF000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башкы</a:t>
            </a:r>
            <a:r>
              <a:rPr lang="kk-KZ" sz="3600" dirty="0" smtClean="0">
                <a:solidFill>
                  <a:srgbClr val="FF000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ң</a:t>
            </a:r>
            <a:r>
              <a:rPr lang="ru-RU" sz="3600" dirty="0" err="1" smtClean="0">
                <a:solidFill>
                  <a:srgbClr val="FF000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арның</a:t>
            </a:r>
            <a:r>
              <a:rPr lang="ru-RU" sz="3600" dirty="0" smtClean="0">
                <a:solidFill>
                  <a:srgbClr val="FF000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lang="ru-RU" sz="3600" dirty="0" err="1">
                <a:solidFill>
                  <a:srgbClr val="FF000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хуу</a:t>
            </a:r>
            <a:r>
              <a:rPr lang="ru-RU" sz="3600" dirty="0">
                <a:solidFill>
                  <a:srgbClr val="FF000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lang="ru-RU" sz="3600" dirty="0" err="1">
                <a:solidFill>
                  <a:srgbClr val="FF000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арынынче</a:t>
            </a:r>
            <a:r>
              <a:rPr lang="ru-RU" sz="3600" dirty="0">
                <a:solidFill>
                  <a:srgbClr val="FF000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lang="ru-RU" sz="3600" dirty="0" err="1">
                <a:solidFill>
                  <a:srgbClr val="FF000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чортуп</a:t>
            </a:r>
            <a:r>
              <a:rPr lang="ru-RU" sz="3600" dirty="0">
                <a:solidFill>
                  <a:srgbClr val="FF000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lang="ru-RU" sz="3600" dirty="0" err="1">
                <a:solidFill>
                  <a:srgbClr val="FF000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бээриңерни</a:t>
            </a:r>
            <a:r>
              <a:rPr lang="ru-RU" sz="3600" dirty="0">
                <a:solidFill>
                  <a:srgbClr val="FF000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lang="ru-RU" sz="3600" dirty="0" err="1">
                <a:solidFill>
                  <a:srgbClr val="FF000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дилеп</a:t>
            </a:r>
            <a:r>
              <a:rPr lang="ru-RU" sz="3600" dirty="0">
                <a:solidFill>
                  <a:srgbClr val="FF000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 тур </a:t>
            </a:r>
            <a:r>
              <a:rPr lang="ru-RU" sz="3600" dirty="0" smtClean="0">
                <a:solidFill>
                  <a:srgbClr val="FF000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бис.</a:t>
            </a:r>
            <a:r>
              <a:rPr lang="ru-RU" sz="2700" dirty="0">
                <a:solidFill>
                  <a:prstClr val="black"/>
                </a:solidFill>
                <a:latin typeface="Lucida Sans Unicode"/>
                <a:ea typeface="+mn-ea"/>
                <a:cs typeface="+mn-cs"/>
              </a:rPr>
              <a:t/>
            </a:r>
            <a:br>
              <a:rPr lang="ru-RU" sz="2700" dirty="0">
                <a:solidFill>
                  <a:prstClr val="black"/>
                </a:solidFill>
                <a:latin typeface="Lucida Sans Unicode"/>
                <a:ea typeface="+mn-ea"/>
                <a:cs typeface="+mn-cs"/>
              </a:rPr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636432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sz="3600" dirty="0" err="1">
                <a:solidFill>
                  <a:srgbClr val="FF0000"/>
                </a:solidFill>
              </a:rPr>
              <a:t>Чурукту</a:t>
            </a:r>
            <a:r>
              <a:rPr lang="ru-RU" sz="3600" dirty="0">
                <a:solidFill>
                  <a:srgbClr val="FF0000"/>
                </a:solidFill>
              </a:rPr>
              <a:t> </a:t>
            </a:r>
            <a:r>
              <a:rPr lang="ru-RU" sz="3600" dirty="0" err="1">
                <a:solidFill>
                  <a:srgbClr val="FF0000"/>
                </a:solidFill>
              </a:rPr>
              <a:t>көргеш</a:t>
            </a:r>
            <a:r>
              <a:rPr lang="ru-RU" sz="3600" dirty="0">
                <a:solidFill>
                  <a:srgbClr val="FF0000"/>
                </a:solidFill>
              </a:rPr>
              <a:t>, </a:t>
            </a:r>
            <a:r>
              <a:rPr lang="ru-RU" sz="3600" dirty="0" err="1">
                <a:solidFill>
                  <a:srgbClr val="FF0000"/>
                </a:solidFill>
              </a:rPr>
              <a:t>кандыг</a:t>
            </a:r>
            <a:r>
              <a:rPr lang="ru-RU" sz="3600" dirty="0">
                <a:solidFill>
                  <a:srgbClr val="FF0000"/>
                </a:solidFill>
              </a:rPr>
              <a:t> </a:t>
            </a:r>
            <a:r>
              <a:rPr lang="ru-RU" sz="3600" dirty="0" err="1" smtClean="0">
                <a:solidFill>
                  <a:srgbClr val="FF0000"/>
                </a:solidFill>
              </a:rPr>
              <a:t>хүн</a:t>
            </a:r>
            <a:r>
              <a:rPr lang="ru-RU" sz="3600" dirty="0" smtClean="0">
                <a:solidFill>
                  <a:srgbClr val="FF0000"/>
                </a:solidFill>
              </a:rPr>
              <a:t> </a:t>
            </a:r>
            <a:r>
              <a:rPr lang="ru-RU" sz="3600" dirty="0" err="1" smtClean="0">
                <a:solidFill>
                  <a:srgbClr val="FF0000"/>
                </a:solidFill>
              </a:rPr>
              <a:t>келгенин</a:t>
            </a:r>
            <a:r>
              <a:rPr lang="ru-RU" sz="3600" dirty="0" smtClean="0">
                <a:solidFill>
                  <a:srgbClr val="FF0000"/>
                </a:solidFill>
              </a:rPr>
              <a:t> </a:t>
            </a:r>
            <a:r>
              <a:rPr lang="ru-RU" sz="3600" dirty="0" err="1">
                <a:solidFill>
                  <a:srgbClr val="FF0000"/>
                </a:solidFill>
              </a:rPr>
              <a:t>чугаалап</a:t>
            </a:r>
            <a:r>
              <a:rPr lang="ru-RU" sz="3600" dirty="0">
                <a:solidFill>
                  <a:srgbClr val="FF0000"/>
                </a:solidFill>
              </a:rPr>
              <a:t> </a:t>
            </a:r>
            <a:r>
              <a:rPr lang="ru-RU" sz="3600" dirty="0" err="1">
                <a:solidFill>
                  <a:srgbClr val="FF0000"/>
                </a:solidFill>
              </a:rPr>
              <a:t>бериңер</a:t>
            </a:r>
            <a:endParaRPr lang="ru-RU" dirty="0">
              <a:solidFill>
                <a:srgbClr val="FF0000"/>
              </a:solidFill>
            </a:endParaRPr>
          </a:p>
        </p:txBody>
      </p:sp>
      <p:pic>
        <p:nvPicPr>
          <p:cNvPr id="6" name="Объект 5"/>
          <p:cNvPicPr>
            <a:picLocks noGrp="1" noChangeAspect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6397" y="1600200"/>
            <a:ext cx="3731587" cy="4572000"/>
          </a:xfrm>
        </p:spPr>
      </p:pic>
      <p:sp>
        <p:nvSpPr>
          <p:cNvPr id="4" name="Объект 3"/>
          <p:cNvSpPr>
            <a:spLocks noGrp="1"/>
          </p:cNvSpPr>
          <p:nvPr>
            <p:ph sz="quarter" idx="2"/>
          </p:nvPr>
        </p:nvSpPr>
        <p:spPr>
          <a:xfrm>
            <a:off x="4932040" y="2313431"/>
            <a:ext cx="3132968" cy="3493008"/>
          </a:xfr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 marL="68580" indent="0">
              <a:buNone/>
            </a:pPr>
            <a:r>
              <a:rPr lang="ru-RU" dirty="0"/>
              <a:t>2016 </a:t>
            </a:r>
            <a:r>
              <a:rPr lang="ru-RU" dirty="0" err="1" smtClean="0"/>
              <a:t>чылдың</a:t>
            </a:r>
            <a:r>
              <a:rPr lang="ru-RU" dirty="0" smtClean="0"/>
              <a:t> </a:t>
            </a:r>
            <a:r>
              <a:rPr lang="ru-RU" dirty="0"/>
              <a:t>январь 18-те Тыва </a:t>
            </a:r>
            <a:r>
              <a:rPr lang="ru-RU" dirty="0" err="1" smtClean="0"/>
              <a:t>Республиканың</a:t>
            </a:r>
            <a:r>
              <a:rPr lang="ru-RU" dirty="0" smtClean="0"/>
              <a:t> </a:t>
            </a:r>
            <a:r>
              <a:rPr lang="ru-RU" dirty="0" err="1" smtClean="0"/>
              <a:t>Чазааның</a:t>
            </a:r>
            <a:r>
              <a:rPr lang="ru-RU" dirty="0" smtClean="0"/>
              <a:t> </a:t>
            </a:r>
            <a:r>
              <a:rPr lang="ru-RU" dirty="0" err="1"/>
              <a:t>даргазы</a:t>
            </a:r>
            <a:r>
              <a:rPr lang="ru-RU" dirty="0"/>
              <a:t> </a:t>
            </a:r>
            <a:r>
              <a:rPr lang="ru-RU" dirty="0" err="1" smtClean="0"/>
              <a:t>Ш.В.Кара-оолдуң</a:t>
            </a:r>
            <a:r>
              <a:rPr lang="ru-RU" dirty="0" smtClean="0"/>
              <a:t> </a:t>
            </a:r>
            <a:r>
              <a:rPr lang="ru-RU" dirty="0"/>
              <a:t> </a:t>
            </a:r>
            <a:r>
              <a:rPr lang="ru-RU" dirty="0" err="1"/>
              <a:t>айтыышкыны</a:t>
            </a:r>
            <a:r>
              <a:rPr lang="ru-RU" dirty="0"/>
              <a:t>-биле ноябрь </a:t>
            </a:r>
            <a:r>
              <a:rPr lang="ru-RU" dirty="0" smtClean="0"/>
              <a:t>1-ниң </a:t>
            </a:r>
            <a:r>
              <a:rPr lang="ru-RU" dirty="0" err="1" smtClean="0"/>
              <a:t>хүнүн</a:t>
            </a:r>
            <a:r>
              <a:rPr lang="ru-RU" dirty="0" smtClean="0"/>
              <a:t> </a:t>
            </a:r>
            <a:r>
              <a:rPr lang="ru-RU" dirty="0"/>
              <a:t>– </a:t>
            </a:r>
            <a:r>
              <a:rPr lang="ru-RU" dirty="0" err="1"/>
              <a:t>тыва</a:t>
            </a:r>
            <a:r>
              <a:rPr lang="ru-RU" dirty="0"/>
              <a:t> </a:t>
            </a:r>
            <a:r>
              <a:rPr lang="ru-RU" dirty="0" err="1"/>
              <a:t>дыл</a:t>
            </a:r>
            <a:r>
              <a:rPr lang="ru-RU" dirty="0"/>
              <a:t>  </a:t>
            </a:r>
            <a:r>
              <a:rPr lang="ru-RU" dirty="0" err="1" smtClean="0"/>
              <a:t>хүнү</a:t>
            </a:r>
            <a:r>
              <a:rPr lang="ru-RU" dirty="0" smtClean="0"/>
              <a:t> </a:t>
            </a:r>
            <a:r>
              <a:rPr lang="ru-RU" dirty="0"/>
              <a:t> </a:t>
            </a:r>
            <a:r>
              <a:rPr lang="ru-RU" dirty="0" err="1"/>
              <a:t>кылдыр</a:t>
            </a:r>
            <a:r>
              <a:rPr lang="ru-RU" dirty="0"/>
              <a:t>  </a:t>
            </a:r>
            <a:r>
              <a:rPr lang="ru-RU" dirty="0" err="1" smtClean="0"/>
              <a:t>чарлаан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63815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3490" y="620688"/>
            <a:ext cx="7024744" cy="1224136"/>
          </a:xfrm>
        </p:spPr>
        <p:txBody>
          <a:bodyPr>
            <a:normAutofit/>
          </a:bodyPr>
          <a:lstStyle/>
          <a:p>
            <a:pPr algn="ctr"/>
            <a:r>
              <a:rPr lang="ru-RU" dirty="0" smtClean="0">
                <a:solidFill>
                  <a:srgbClr val="FF0000"/>
                </a:solidFill>
              </a:rPr>
              <a:t>Тыва дылда ө ң ү </a:t>
            </a:r>
            <a:r>
              <a:rPr lang="ru-RU" dirty="0" err="1" smtClean="0">
                <a:solidFill>
                  <a:srgbClr val="FF0000"/>
                </a:solidFill>
              </a:rPr>
              <a:t>деп</a:t>
            </a:r>
            <a:r>
              <a:rPr lang="ru-RU" dirty="0" smtClean="0">
                <a:solidFill>
                  <a:srgbClr val="FF0000"/>
                </a:solidFill>
              </a:rPr>
              <a:t> </a:t>
            </a:r>
            <a:r>
              <a:rPr lang="ru-RU" dirty="0" err="1" smtClean="0">
                <a:solidFill>
                  <a:srgbClr val="FF0000"/>
                </a:solidFill>
              </a:rPr>
              <a:t>үжүктерниң</a:t>
            </a:r>
            <a:r>
              <a:rPr lang="ru-RU" dirty="0" smtClean="0">
                <a:solidFill>
                  <a:srgbClr val="FF0000"/>
                </a:solidFill>
              </a:rPr>
              <a:t> </a:t>
            </a:r>
            <a:r>
              <a:rPr lang="ru-RU" dirty="0" err="1" smtClean="0">
                <a:solidFill>
                  <a:srgbClr val="FF0000"/>
                </a:solidFill>
              </a:rPr>
              <a:t>дугайында</a:t>
            </a:r>
            <a:r>
              <a:rPr lang="ru-RU" dirty="0" smtClean="0">
                <a:solidFill>
                  <a:srgbClr val="FF0000"/>
                </a:solidFill>
              </a:rPr>
              <a:t> </a:t>
            </a:r>
            <a:r>
              <a:rPr lang="ru-RU" dirty="0" err="1" smtClean="0">
                <a:solidFill>
                  <a:srgbClr val="FF0000"/>
                </a:solidFill>
              </a:rPr>
              <a:t>чугаалап</a:t>
            </a:r>
            <a:r>
              <a:rPr lang="ru-RU" dirty="0" smtClean="0">
                <a:solidFill>
                  <a:srgbClr val="FF0000"/>
                </a:solidFill>
              </a:rPr>
              <a:t> </a:t>
            </a:r>
            <a:r>
              <a:rPr lang="ru-RU" dirty="0" err="1" smtClean="0">
                <a:solidFill>
                  <a:srgbClr val="FF0000"/>
                </a:solidFill>
              </a:rPr>
              <a:t>бериңер</a:t>
            </a:r>
            <a:r>
              <a:rPr lang="ru-RU" dirty="0" smtClean="0">
                <a:solidFill>
                  <a:srgbClr val="FF0000"/>
                </a:solidFill>
              </a:rPr>
              <a:t>:</a:t>
            </a:r>
            <a:endParaRPr lang="ru-RU" dirty="0">
              <a:solidFill>
                <a:srgbClr val="FF0000"/>
              </a:solidFill>
            </a:endParaRPr>
          </a:p>
        </p:txBody>
      </p:sp>
      <p:pic>
        <p:nvPicPr>
          <p:cNvPr id="3" name="Объект 2"/>
          <p:cNvPicPr>
            <a:picLocks noGrp="1" noChangeAspect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63688" y="2615881"/>
            <a:ext cx="5328592" cy="3993821"/>
          </a:xfrm>
        </p:spPr>
      </p:pic>
    </p:spTree>
    <p:extLst>
      <p:ext uri="{BB962C8B-B14F-4D97-AF65-F5344CB8AC3E}">
        <p14:creationId xmlns:p14="http://schemas.microsoft.com/office/powerpoint/2010/main" val="529540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sz="2800" dirty="0" err="1" smtClean="0">
                <a:solidFill>
                  <a:srgbClr val="FF0000"/>
                </a:solidFill>
              </a:rPr>
              <a:t>Урууңарга</a:t>
            </a:r>
            <a:r>
              <a:rPr lang="ru-RU" sz="2800" dirty="0" smtClean="0">
                <a:solidFill>
                  <a:srgbClr val="FF0000"/>
                </a:solidFill>
              </a:rPr>
              <a:t> Эльза </a:t>
            </a:r>
            <a:r>
              <a:rPr lang="ru-RU" sz="2800" dirty="0" err="1" smtClean="0">
                <a:solidFill>
                  <a:srgbClr val="FF0000"/>
                </a:solidFill>
              </a:rPr>
              <a:t>Дензинниң</a:t>
            </a:r>
            <a:r>
              <a:rPr lang="ru-RU" sz="2800" dirty="0" smtClean="0">
                <a:solidFill>
                  <a:srgbClr val="FF0000"/>
                </a:solidFill>
              </a:rPr>
              <a:t> </a:t>
            </a:r>
            <a:br>
              <a:rPr lang="ru-RU" sz="2800" dirty="0" smtClean="0">
                <a:solidFill>
                  <a:srgbClr val="FF0000"/>
                </a:solidFill>
              </a:rPr>
            </a:br>
            <a:r>
              <a:rPr lang="ru-RU" sz="2800" dirty="0" smtClean="0">
                <a:solidFill>
                  <a:srgbClr val="FF0000"/>
                </a:solidFill>
              </a:rPr>
              <a:t>«Тыва </a:t>
            </a:r>
            <a:r>
              <a:rPr lang="ru-RU" sz="2800" dirty="0" err="1" smtClean="0">
                <a:solidFill>
                  <a:srgbClr val="FF0000"/>
                </a:solidFill>
              </a:rPr>
              <a:t>дылым</a:t>
            </a:r>
            <a:r>
              <a:rPr lang="ru-RU" sz="2800" dirty="0" smtClean="0">
                <a:solidFill>
                  <a:srgbClr val="FF0000"/>
                </a:solidFill>
              </a:rPr>
              <a:t>» </a:t>
            </a:r>
            <a:r>
              <a:rPr lang="ru-RU" sz="2800" dirty="0" err="1" smtClean="0">
                <a:solidFill>
                  <a:srgbClr val="FF0000"/>
                </a:solidFill>
              </a:rPr>
              <a:t>деп</a:t>
            </a:r>
            <a:r>
              <a:rPr lang="ru-RU" sz="2800" dirty="0" smtClean="0">
                <a:solidFill>
                  <a:srgbClr val="FF0000"/>
                </a:solidFill>
              </a:rPr>
              <a:t> </a:t>
            </a:r>
            <a:r>
              <a:rPr lang="ru-RU" sz="2800" dirty="0" err="1" smtClean="0">
                <a:solidFill>
                  <a:srgbClr val="FF0000"/>
                </a:solidFill>
              </a:rPr>
              <a:t>шүлүүн</a:t>
            </a:r>
            <a:r>
              <a:rPr lang="ru-RU" sz="2800" dirty="0" smtClean="0">
                <a:solidFill>
                  <a:srgbClr val="FF0000"/>
                </a:solidFill>
              </a:rPr>
              <a:t> </a:t>
            </a:r>
            <a:r>
              <a:rPr lang="ru-RU" sz="2800" dirty="0" err="1" smtClean="0">
                <a:solidFill>
                  <a:srgbClr val="FF0000"/>
                </a:solidFill>
              </a:rPr>
              <a:t>чугаалап</a:t>
            </a:r>
            <a:r>
              <a:rPr lang="ru-RU" sz="2800" dirty="0" smtClean="0">
                <a:solidFill>
                  <a:srgbClr val="FF0000"/>
                </a:solidFill>
              </a:rPr>
              <a:t> </a:t>
            </a:r>
            <a:r>
              <a:rPr lang="ru-RU" sz="2800" dirty="0" err="1" smtClean="0">
                <a:solidFill>
                  <a:srgbClr val="FF0000"/>
                </a:solidFill>
              </a:rPr>
              <a:t>бериңер</a:t>
            </a:r>
            <a:endParaRPr lang="ru-RU" sz="2800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20000"/>
          </a:bodyPr>
          <a:lstStyle/>
          <a:p>
            <a:pPr marL="68580" indent="0" algn="ctr">
              <a:buNone/>
            </a:pPr>
            <a:r>
              <a:rPr lang="ru-RU" dirty="0" smtClean="0">
                <a:solidFill>
                  <a:srgbClr val="FF0000"/>
                </a:solidFill>
              </a:rPr>
              <a:t>Тыва </a:t>
            </a:r>
            <a:r>
              <a:rPr lang="ru-RU" dirty="0" err="1" smtClean="0">
                <a:solidFill>
                  <a:srgbClr val="FF0000"/>
                </a:solidFill>
              </a:rPr>
              <a:t>дылым</a:t>
            </a:r>
            <a:endParaRPr lang="ru-RU" dirty="0" smtClean="0">
              <a:solidFill>
                <a:srgbClr val="FF0000"/>
              </a:solidFill>
            </a:endParaRPr>
          </a:p>
          <a:p>
            <a:pPr marL="68580" indent="0" algn="ctr">
              <a:buNone/>
            </a:pPr>
            <a:endParaRPr lang="ru-RU" dirty="0" smtClean="0"/>
          </a:p>
          <a:p>
            <a:pPr marL="0" indent="0" algn="ctr">
              <a:buNone/>
            </a:pPr>
            <a:r>
              <a:rPr lang="ru-RU" dirty="0" smtClean="0"/>
              <a:t>Тыва </a:t>
            </a:r>
            <a:r>
              <a:rPr lang="ru-RU" dirty="0" err="1"/>
              <a:t>дылым</a:t>
            </a:r>
            <a:r>
              <a:rPr lang="ru-RU" dirty="0"/>
              <a:t> </a:t>
            </a:r>
            <a:r>
              <a:rPr lang="ru-RU" dirty="0" err="1"/>
              <a:t>чараш</a:t>
            </a:r>
            <a:r>
              <a:rPr lang="ru-RU" dirty="0"/>
              <a:t> </a:t>
            </a:r>
            <a:r>
              <a:rPr lang="ru-RU" dirty="0" err="1"/>
              <a:t>дылым</a:t>
            </a:r>
            <a:r>
              <a:rPr lang="ru-RU" dirty="0"/>
              <a:t>,</a:t>
            </a:r>
          </a:p>
          <a:p>
            <a:pPr marL="0" indent="0" algn="ctr">
              <a:buNone/>
            </a:pPr>
            <a:r>
              <a:rPr lang="ru-RU" dirty="0"/>
              <a:t>Тыва </a:t>
            </a:r>
            <a:r>
              <a:rPr lang="ru-RU" dirty="0" err="1"/>
              <a:t>дылым</a:t>
            </a:r>
            <a:r>
              <a:rPr lang="ru-RU" dirty="0"/>
              <a:t> </a:t>
            </a:r>
            <a:r>
              <a:rPr lang="ru-RU" dirty="0" err="1"/>
              <a:t>байлак</a:t>
            </a:r>
            <a:r>
              <a:rPr lang="ru-RU" dirty="0"/>
              <a:t> </a:t>
            </a:r>
            <a:r>
              <a:rPr lang="ru-RU" dirty="0" err="1"/>
              <a:t>дылым</a:t>
            </a:r>
            <a:r>
              <a:rPr lang="ru-RU" dirty="0"/>
              <a:t>,</a:t>
            </a:r>
          </a:p>
          <a:p>
            <a:pPr marL="0" indent="0" algn="ctr">
              <a:buNone/>
            </a:pPr>
            <a:r>
              <a:rPr lang="ru-RU" dirty="0" err="1"/>
              <a:t>Аас-кежиим</a:t>
            </a:r>
            <a:r>
              <a:rPr lang="ru-RU" dirty="0"/>
              <a:t>, </a:t>
            </a:r>
            <a:r>
              <a:rPr lang="ru-RU" dirty="0" err="1"/>
              <a:t>чоргааралым</a:t>
            </a:r>
            <a:r>
              <a:rPr lang="ru-RU" dirty="0"/>
              <a:t>,</a:t>
            </a:r>
          </a:p>
          <a:p>
            <a:pPr marL="0" indent="0" algn="ctr">
              <a:buNone/>
            </a:pPr>
            <a:r>
              <a:rPr lang="ru-RU" dirty="0"/>
              <a:t>Ак-</a:t>
            </a:r>
            <a:r>
              <a:rPr lang="ru-RU" dirty="0" err="1"/>
              <a:t>кѳк</a:t>
            </a:r>
            <a:r>
              <a:rPr lang="ru-RU" dirty="0"/>
              <a:t> </a:t>
            </a:r>
            <a:r>
              <a:rPr lang="ru-RU" dirty="0" err="1"/>
              <a:t>Тывам</a:t>
            </a:r>
            <a:r>
              <a:rPr lang="ru-RU" dirty="0"/>
              <a:t> </a:t>
            </a:r>
            <a:r>
              <a:rPr lang="ru-RU" dirty="0" err="1"/>
              <a:t>ыдык</a:t>
            </a:r>
            <a:r>
              <a:rPr lang="ru-RU" dirty="0"/>
              <a:t> </a:t>
            </a:r>
            <a:r>
              <a:rPr lang="ru-RU" dirty="0" err="1"/>
              <a:t>дылы</a:t>
            </a:r>
            <a:r>
              <a:rPr lang="ru-RU" dirty="0"/>
              <a:t>.</a:t>
            </a:r>
          </a:p>
          <a:p>
            <a:pPr marL="0" indent="0" algn="ctr">
              <a:buNone/>
            </a:pPr>
            <a:r>
              <a:rPr lang="ru-RU" dirty="0" err="1"/>
              <a:t>Айыраңнаан</a:t>
            </a:r>
            <a:r>
              <a:rPr lang="ru-RU" dirty="0"/>
              <a:t> </a:t>
            </a:r>
            <a:r>
              <a:rPr lang="ru-RU" dirty="0" err="1"/>
              <a:t>чечек</a:t>
            </a:r>
            <a:r>
              <a:rPr lang="ru-RU" dirty="0"/>
              <a:t> </a:t>
            </a:r>
            <a:r>
              <a:rPr lang="ru-RU" dirty="0" err="1"/>
              <a:t>ышкаш</a:t>
            </a:r>
            <a:r>
              <a:rPr lang="ru-RU" dirty="0"/>
              <a:t>,</a:t>
            </a:r>
          </a:p>
          <a:p>
            <a:pPr marL="0" indent="0" algn="ctr">
              <a:buNone/>
            </a:pPr>
            <a:r>
              <a:rPr lang="ru-RU" dirty="0" err="1"/>
              <a:t>Частып</a:t>
            </a:r>
            <a:r>
              <a:rPr lang="ru-RU" dirty="0"/>
              <a:t> </a:t>
            </a:r>
            <a:r>
              <a:rPr lang="ru-RU" dirty="0" err="1"/>
              <a:t>орар</a:t>
            </a:r>
            <a:r>
              <a:rPr lang="ru-RU" dirty="0"/>
              <a:t> </a:t>
            </a:r>
            <a:r>
              <a:rPr lang="ru-RU" dirty="0" err="1"/>
              <a:t>чараш</a:t>
            </a:r>
            <a:r>
              <a:rPr lang="ru-RU" dirty="0"/>
              <a:t> </a:t>
            </a:r>
            <a:r>
              <a:rPr lang="ru-RU" dirty="0" err="1"/>
              <a:t>дылым</a:t>
            </a:r>
            <a:r>
              <a:rPr lang="ru-RU" dirty="0"/>
              <a:t>,</a:t>
            </a:r>
          </a:p>
          <a:p>
            <a:pPr marL="0" indent="0" algn="ctr">
              <a:buNone/>
            </a:pPr>
            <a:r>
              <a:rPr lang="ru-RU" dirty="0" err="1"/>
              <a:t>Агып</a:t>
            </a:r>
            <a:r>
              <a:rPr lang="ru-RU" dirty="0"/>
              <a:t> </a:t>
            </a:r>
            <a:r>
              <a:rPr lang="ru-RU" dirty="0" err="1"/>
              <a:t>чыдар</a:t>
            </a:r>
            <a:r>
              <a:rPr lang="ru-RU" dirty="0"/>
              <a:t> </a:t>
            </a:r>
            <a:r>
              <a:rPr lang="ru-RU" dirty="0" err="1"/>
              <a:t>дамырак</a:t>
            </a:r>
            <a:r>
              <a:rPr lang="ru-RU" dirty="0"/>
              <a:t> </a:t>
            </a:r>
            <a:r>
              <a:rPr lang="ru-RU" dirty="0" err="1"/>
              <a:t>дег</a:t>
            </a:r>
            <a:r>
              <a:rPr lang="ru-RU" dirty="0"/>
              <a:t>,</a:t>
            </a:r>
          </a:p>
          <a:p>
            <a:pPr marL="0" indent="0" algn="ctr">
              <a:buNone/>
            </a:pPr>
            <a:r>
              <a:rPr lang="ru-RU" dirty="0" err="1"/>
              <a:t>Аялгалыг</a:t>
            </a:r>
            <a:r>
              <a:rPr lang="ru-RU" dirty="0"/>
              <a:t> </a:t>
            </a:r>
            <a:r>
              <a:rPr lang="ru-RU" dirty="0" err="1"/>
              <a:t>тыва</a:t>
            </a:r>
            <a:r>
              <a:rPr lang="ru-RU" dirty="0"/>
              <a:t> </a:t>
            </a:r>
            <a:r>
              <a:rPr lang="ru-RU" dirty="0" err="1"/>
              <a:t>дылым</a:t>
            </a:r>
            <a:r>
              <a:rPr lang="ru-RU" dirty="0"/>
              <a:t>.</a:t>
            </a:r>
          </a:p>
          <a:p>
            <a:pPr marL="0" indent="0" algn="ctr">
              <a:buNone/>
            </a:pPr>
            <a:r>
              <a:rPr lang="ru-RU" dirty="0" err="1"/>
              <a:t>Эртинелиг</a:t>
            </a:r>
            <a:r>
              <a:rPr lang="ru-RU" dirty="0"/>
              <a:t> </a:t>
            </a:r>
            <a:r>
              <a:rPr lang="ru-RU" dirty="0" err="1"/>
              <a:t>байлак</a:t>
            </a:r>
            <a:r>
              <a:rPr lang="ru-RU" dirty="0"/>
              <a:t> </a:t>
            </a:r>
            <a:r>
              <a:rPr lang="ru-RU" dirty="0" err="1"/>
              <a:t>Тывам</a:t>
            </a:r>
            <a:endParaRPr lang="ru-RU" dirty="0"/>
          </a:p>
          <a:p>
            <a:pPr marL="0" indent="0" algn="ctr">
              <a:buNone/>
            </a:pPr>
            <a:r>
              <a:rPr lang="ru-RU" dirty="0" err="1"/>
              <a:t>Энерелдиг</a:t>
            </a:r>
            <a:r>
              <a:rPr lang="ru-RU" dirty="0"/>
              <a:t> </a:t>
            </a:r>
            <a:r>
              <a:rPr lang="ru-RU" dirty="0" err="1"/>
              <a:t>дылы</a:t>
            </a:r>
            <a:r>
              <a:rPr lang="ru-RU" dirty="0"/>
              <a:t> </a:t>
            </a:r>
            <a:r>
              <a:rPr lang="ru-RU" dirty="0" err="1"/>
              <a:t>болган</a:t>
            </a:r>
            <a:r>
              <a:rPr lang="ru-RU" dirty="0"/>
              <a:t>.</a:t>
            </a:r>
          </a:p>
          <a:p>
            <a:pPr marL="0" indent="0" algn="ctr">
              <a:buNone/>
            </a:pPr>
            <a:r>
              <a:rPr lang="ru-RU" dirty="0" err="1"/>
              <a:t>Эргим</a:t>
            </a:r>
            <a:r>
              <a:rPr lang="ru-RU" dirty="0"/>
              <a:t> </a:t>
            </a:r>
            <a:r>
              <a:rPr lang="ru-RU" dirty="0" err="1"/>
              <a:t>дылым</a:t>
            </a:r>
            <a:r>
              <a:rPr lang="ru-RU" dirty="0"/>
              <a:t> </a:t>
            </a:r>
            <a:r>
              <a:rPr lang="ru-RU" dirty="0" err="1"/>
              <a:t>ачызында</a:t>
            </a:r>
            <a:endParaRPr lang="ru-RU" dirty="0"/>
          </a:p>
          <a:p>
            <a:pPr marL="0" indent="0" algn="ctr">
              <a:buNone/>
            </a:pPr>
            <a:r>
              <a:rPr lang="ru-RU" dirty="0" err="1"/>
              <a:t>Эртем-билиг</a:t>
            </a:r>
            <a:r>
              <a:rPr lang="ru-RU" dirty="0"/>
              <a:t> </a:t>
            </a:r>
            <a:r>
              <a:rPr lang="ru-RU" dirty="0" err="1"/>
              <a:t>чедип</a:t>
            </a:r>
            <a:r>
              <a:rPr lang="ru-RU" dirty="0"/>
              <a:t> </a:t>
            </a:r>
            <a:r>
              <a:rPr lang="ru-RU" dirty="0" err="1"/>
              <a:t>аар</a:t>
            </a:r>
            <a:r>
              <a:rPr lang="ru-RU" dirty="0"/>
              <a:t> мен.</a:t>
            </a:r>
          </a:p>
          <a:p>
            <a:pPr marL="6858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276213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kk-KZ" dirty="0" smtClean="0">
                <a:solidFill>
                  <a:srgbClr val="FF0000"/>
                </a:solidFill>
              </a:rPr>
              <a:t>Шүлүкке хамаарышкан айтырыгларны салыңар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kk-KZ" dirty="0" smtClean="0"/>
              <a:t>Шүлүкте чүнүң дугайында чугаалап турар-дыр?</a:t>
            </a:r>
          </a:p>
          <a:p>
            <a:r>
              <a:rPr lang="kk-KZ" dirty="0" smtClean="0"/>
              <a:t>Тыва дылды кандыг дээн-дир?</a:t>
            </a:r>
          </a:p>
          <a:p>
            <a:r>
              <a:rPr lang="ru-RU" dirty="0" smtClean="0"/>
              <a:t>Тыва </a:t>
            </a:r>
            <a:r>
              <a:rPr lang="ru-RU" dirty="0" err="1" smtClean="0"/>
              <a:t>дылын</a:t>
            </a:r>
            <a:r>
              <a:rPr lang="ru-RU" dirty="0" smtClean="0"/>
              <a:t> автор </a:t>
            </a:r>
            <a:r>
              <a:rPr lang="ru-RU" dirty="0" err="1" smtClean="0"/>
              <a:t>чүү</a:t>
            </a:r>
            <a:r>
              <a:rPr lang="ru-RU" dirty="0" smtClean="0"/>
              <a:t> </a:t>
            </a:r>
            <a:r>
              <a:rPr lang="ru-RU" dirty="0" err="1" smtClean="0"/>
              <a:t>чүвеге</a:t>
            </a:r>
            <a:r>
              <a:rPr lang="ru-RU" dirty="0" smtClean="0"/>
              <a:t> </a:t>
            </a:r>
            <a:r>
              <a:rPr lang="ru-RU" dirty="0" err="1" smtClean="0"/>
              <a:t>дөмейлеп</a:t>
            </a:r>
            <a:r>
              <a:rPr lang="ru-RU" dirty="0" smtClean="0"/>
              <a:t> </a:t>
            </a:r>
            <a:r>
              <a:rPr lang="ru-RU" dirty="0" err="1" smtClean="0"/>
              <a:t>турар</a:t>
            </a:r>
            <a:r>
              <a:rPr lang="ru-RU" dirty="0" smtClean="0"/>
              <a:t>-дыр?</a:t>
            </a:r>
          </a:p>
          <a:p>
            <a:r>
              <a:rPr lang="ru-RU" dirty="0" err="1" smtClean="0"/>
              <a:t>Шүлүктү</a:t>
            </a:r>
            <a:r>
              <a:rPr lang="ru-RU" dirty="0" smtClean="0"/>
              <a:t> </a:t>
            </a:r>
            <a:r>
              <a:rPr lang="ru-RU" dirty="0" err="1" smtClean="0"/>
              <a:t>шээжи</a:t>
            </a:r>
            <a:r>
              <a:rPr lang="ru-RU" dirty="0" smtClean="0"/>
              <a:t>-биле </a:t>
            </a:r>
            <a:r>
              <a:rPr lang="ru-RU" dirty="0" err="1" smtClean="0"/>
              <a:t>өөренип</a:t>
            </a:r>
            <a:r>
              <a:rPr lang="ru-RU" dirty="0" smtClean="0"/>
              <a:t> </a:t>
            </a:r>
            <a:r>
              <a:rPr lang="ru-RU" dirty="0" err="1" smtClean="0"/>
              <a:t>алыңар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644367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3625472"/>
          </a:xfrm>
        </p:spPr>
        <p:txBody>
          <a:bodyPr>
            <a:normAutofit/>
          </a:bodyPr>
          <a:lstStyle/>
          <a:p>
            <a:pPr algn="ctr"/>
            <a:r>
              <a:rPr lang="ru-RU" dirty="0" err="1">
                <a:solidFill>
                  <a:srgbClr val="FF0000"/>
                </a:solidFill>
              </a:rPr>
              <a:t>Улуу</a:t>
            </a:r>
            <a:r>
              <a:rPr lang="ru-RU" dirty="0">
                <a:solidFill>
                  <a:srgbClr val="FF0000"/>
                </a:solidFill>
              </a:rPr>
              <a:t>-биле </a:t>
            </a:r>
            <a:r>
              <a:rPr lang="ru-RU" dirty="0" err="1">
                <a:solidFill>
                  <a:srgbClr val="FF0000"/>
                </a:solidFill>
              </a:rPr>
              <a:t>четтирдим</a:t>
            </a:r>
            <a:r>
              <a:rPr lang="ru-RU" dirty="0">
                <a:solidFill>
                  <a:srgbClr val="FF0000"/>
                </a:solidFill>
              </a:rPr>
              <a:t>!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1756003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102</TotalTime>
  <Words>152</Words>
  <Application>Microsoft Office PowerPoint</Application>
  <PresentationFormat>Экран (4:3)</PresentationFormat>
  <Paragraphs>35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4" baseType="lpstr">
      <vt:lpstr>Century Schoolbook</vt:lpstr>
      <vt:lpstr>Lucida Sans Unicode</vt:lpstr>
      <vt:lpstr>Times New Roman</vt:lpstr>
      <vt:lpstr>Wingdings</vt:lpstr>
      <vt:lpstr>Wingdings 2</vt:lpstr>
      <vt:lpstr>Wingdings 3</vt:lpstr>
      <vt:lpstr>Эркер</vt:lpstr>
      <vt:lpstr>Тыва Республиканың  Каа-Хем кожууннуң Сарыг-Сеп суурунуң муниципалдыг бюджеттен хандырылгалыг школа назыны четпээн чаштарга каттыштырган хевириниң  5 дугаар «Дамырак» аттыг уруглар сады</vt:lpstr>
      <vt:lpstr>Хүндүлүг ада-иелер! Урууңар биле өөренип олургаш чурукка тырттырып алырын дилээр-дир бис, база бөлүүңерниң вайбер бөлүүнче азы болза кижизидикчи башкыңарның хуу арынынче чортуп бээриңерни дилеп тур бис. </vt:lpstr>
      <vt:lpstr>Чурукту көргеш, кандыг хүн келгенин чугаалап бериңер</vt:lpstr>
      <vt:lpstr>Тыва дылда ө ң ү деп үжүктерниң дугайында чугаалап бериңер:</vt:lpstr>
      <vt:lpstr>Урууңарга Эльза Дензинниң  «Тыва дылым» деп шүлүүн чугаалап бериңер</vt:lpstr>
      <vt:lpstr>Шүлүкке хамаарышкан айтырыгларны салыңар</vt:lpstr>
      <vt:lpstr>Улуу-биле четтирдим!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Тыва Республиканың  Каа-Хем кожууннуң Сарыг-Сеп суурунуң муниципалдыг бюджеттен хандырылгалыг школа назыны четпээн чаштарга каттыштырган хевириниң  5 дугаар «Дамырак» аттыг уруглар сады</dc:title>
  <dc:creator>user</dc:creator>
  <cp:lastModifiedBy>User</cp:lastModifiedBy>
  <cp:revision>15</cp:revision>
  <dcterms:created xsi:type="dcterms:W3CDTF">2023-12-13T13:56:18Z</dcterms:created>
  <dcterms:modified xsi:type="dcterms:W3CDTF">2024-11-01T08:10:38Z</dcterms:modified>
</cp:coreProperties>
</file>