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9" r:id="rId1"/>
  </p:sldMasterIdLst>
  <p:notesMasterIdLst>
    <p:notesMasterId r:id="rId8"/>
  </p:notesMasterIdLst>
  <p:sldIdLst>
    <p:sldId id="279" r:id="rId2"/>
    <p:sldId id="274" r:id="rId3"/>
    <p:sldId id="292" r:id="rId4"/>
    <p:sldId id="293" r:id="rId5"/>
    <p:sldId id="290" r:id="rId6"/>
    <p:sldId id="277" r:id="rId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3A37B-91C1-4A3C-875C-3D61C74E315B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3A48F-ECB8-4696-82C9-131FD3C93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31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A48F-ECB8-4696-82C9-131FD3C93C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8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28.10.2024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ma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ma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4.wma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ma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59"/>
          <a:stretch/>
        </p:blipFill>
        <p:spPr>
          <a:xfrm>
            <a:off x="5004" y="1"/>
            <a:ext cx="9143999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39352" y="260648"/>
            <a:ext cx="491429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МБДОУ д/с № 5 «Родничок» </a:t>
            </a:r>
          </a:p>
          <a:p>
            <a:pPr algn="ctr"/>
            <a:r>
              <a:rPr lang="ru-RU" sz="1600" dirty="0"/>
              <a:t>комбинированного вида с. Сарыг-Сеп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46324"/>
            <a:ext cx="64807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1" i="1" dirty="0">
                <a:ln w="3155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Дистанционное обучение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32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9 </a:t>
            </a: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неделя </a:t>
            </a:r>
            <a:endParaRPr lang="ru-RU" sz="3200" b="1" i="1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32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(с 28 октября </a:t>
            </a: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по </a:t>
            </a:r>
            <a:r>
              <a:rPr lang="ru-RU" sz="32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04 ноября </a:t>
            </a: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2024г.)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3200" b="1" i="1" dirty="0">
                <a:ln w="3155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en-US" sz="3200" b="1" i="1" dirty="0">
                <a:ln w="3155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3200" b="1" i="1" dirty="0">
                <a:ln w="3155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группа раннего возраста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3200" b="1" i="1" dirty="0">
                <a:ln w="3155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(1,5 - 2 лет)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Продолжительность </a:t>
            </a:r>
            <a:endParaRPr lang="ru-RU" sz="3200" b="1" i="1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3200" b="1" i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занятия </a:t>
            </a:r>
            <a:r>
              <a:rPr lang="ru-RU" sz="3200" b="1" i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10 мин.</a:t>
            </a:r>
            <a:endParaRPr lang="ru-RU" sz="3200" b="1" i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96548" y="5934670"/>
            <a:ext cx="32834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Выполнил: </a:t>
            </a:r>
          </a:p>
          <a:p>
            <a:pPr algn="r"/>
            <a:r>
              <a:rPr lang="ru-RU" dirty="0"/>
              <a:t>Музыкальный руководитель</a:t>
            </a:r>
          </a:p>
          <a:p>
            <a:pPr algn="r"/>
            <a:r>
              <a:rPr lang="ru-RU" dirty="0"/>
              <a:t>Салчак М.С.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09" y="-28646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16568" y="882159"/>
            <a:ext cx="654386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/>
              <a:t>Развивать </a:t>
            </a:r>
            <a:r>
              <a:rPr lang="ru-RU" sz="2000" b="1" i="1" dirty="0" err="1"/>
              <a:t>осн</a:t>
            </a:r>
            <a:r>
              <a:rPr lang="ru-RU" sz="2000" b="1" i="1" dirty="0"/>
              <a:t> движение-ходьбу.</a:t>
            </a:r>
          </a:p>
          <a:p>
            <a:r>
              <a:rPr lang="ru-RU" sz="2000" b="1" i="1" dirty="0"/>
              <a:t>Организовывать внимание детей, развивать</a:t>
            </a:r>
          </a:p>
          <a:p>
            <a:r>
              <a:rPr lang="ru-RU" sz="2000" b="1" i="1" dirty="0"/>
              <a:t>мелкую моторику.</a:t>
            </a:r>
            <a:endParaRPr lang="ru-RU" sz="2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1988840"/>
            <a:ext cx="3456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 Научились мы ходить»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Е.Макшанцева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54650" y="260648"/>
            <a:ext cx="2761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</a:t>
            </a:r>
          </a:p>
        </p:txBody>
      </p:sp>
      <p:pic>
        <p:nvPicPr>
          <p:cNvPr id="12" name="Научились мы ходить  Е. Макшанцев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16569" y="3762345"/>
            <a:ext cx="609600" cy="629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Научились мы ходить - вперед-назад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16569" y="2503861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77" y="3598895"/>
            <a:ext cx="5220405" cy="314311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559393" y="2808661"/>
            <a:ext cx="45720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i="1" dirty="0"/>
              <a:t>Научились мы ходить, ножки поднимая,</a:t>
            </a:r>
          </a:p>
          <a:p>
            <a:pPr>
              <a:lnSpc>
                <a:spcPct val="150000"/>
              </a:lnSpc>
            </a:pPr>
            <a:r>
              <a:rPr lang="ru-RU" sz="1600" b="1" i="1" dirty="0"/>
              <a:t>Вот как наши малыши весело шагают!</a:t>
            </a:r>
          </a:p>
          <a:p>
            <a:pPr>
              <a:lnSpc>
                <a:spcPct val="150000"/>
              </a:lnSpc>
            </a:pPr>
            <a:r>
              <a:rPr lang="ru-RU" sz="1600" b="1" i="1" dirty="0"/>
              <a:t>Раз, два, малыши весело шагают.</a:t>
            </a:r>
          </a:p>
          <a:p>
            <a:pPr>
              <a:lnSpc>
                <a:spcPct val="150000"/>
              </a:lnSpc>
            </a:pPr>
            <a:r>
              <a:rPr lang="ru-RU" sz="1600" b="1" i="1" dirty="0"/>
              <a:t>Раз, два, малыши ножки поднимают.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0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7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040143"/>
            <a:ext cx="459956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/>
              <a:t>Развивать динамический слух, внимание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20073" y="1732473"/>
            <a:ext cx="29196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«Осенняя песенка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r>
              <a:rPr lang="ru-RU" b="1" dirty="0"/>
              <a:t>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Музыка Ан. Александрова. Слова Н. Френкель.​</a:t>
            </a:r>
          </a:p>
          <a:p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88798" y="402928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Слушание</a:t>
            </a:r>
            <a:endParaRPr lang="ru-RU" sz="3200" b="1" dirty="0">
              <a:ln w="1905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61653" y="2873984"/>
            <a:ext cx="31849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Погуляем, погуляем</a:t>
            </a:r>
          </a:p>
          <a:p>
            <a:r>
              <a:rPr lang="ru-RU" b="1" i="1" dirty="0"/>
              <a:t>В садике своём.</a:t>
            </a:r>
          </a:p>
          <a:p>
            <a:r>
              <a:rPr lang="ru-RU" b="1" i="1" dirty="0"/>
              <a:t>Жёлтых листьев, красных листьев</a:t>
            </a:r>
          </a:p>
          <a:p>
            <a:r>
              <a:rPr lang="ru-RU" b="1" i="1" dirty="0"/>
              <a:t>Много наберём.</a:t>
            </a:r>
          </a:p>
          <a:p>
            <a:endParaRPr lang="ru-RU" b="1" i="1" dirty="0"/>
          </a:p>
          <a:p>
            <a:r>
              <a:rPr lang="ru-RU" b="1" i="1" dirty="0"/>
              <a:t>Посмотрите, посмотрите,</a:t>
            </a:r>
          </a:p>
          <a:p>
            <a:r>
              <a:rPr lang="ru-RU" b="1" i="1" dirty="0"/>
              <a:t>Вот какой букет!</a:t>
            </a:r>
          </a:p>
          <a:p>
            <a:r>
              <a:rPr lang="ru-RU" b="1" i="1" dirty="0"/>
              <a:t>Листья в вазу мы поставим</a:t>
            </a:r>
          </a:p>
          <a:p>
            <a:r>
              <a:rPr lang="ru-RU" b="1" i="1" dirty="0"/>
              <a:t>В нашем уголке.</a:t>
            </a:r>
            <a:endParaRPr lang="ru-RU" b="1" i="1" dirty="0"/>
          </a:p>
        </p:txBody>
      </p:sp>
      <p:pic>
        <p:nvPicPr>
          <p:cNvPr id="5" name="Ладушки - Дорожка 11 _Осенняя песенка_, муз. Ан. Александрова, сл. Н. Френкел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43620" y="1732473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Елена Федорова - Осенняя песенка (муз. Ан. Александрова, сл. Н. Френкель,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74031" y="1700808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0"/>
          <a:stretch/>
        </p:blipFill>
        <p:spPr>
          <a:xfrm flipH="1">
            <a:off x="1310521" y="2526615"/>
            <a:ext cx="2685397" cy="411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5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8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7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845423"/>
            <a:ext cx="612068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/>
              <a:t>Учить детей слушать песню, понимать </a:t>
            </a:r>
            <a:r>
              <a:rPr lang="ru-RU" i="1" dirty="0" smtClean="0"/>
              <a:t>ее содержание</a:t>
            </a:r>
            <a:r>
              <a:rPr lang="ru-RU" i="1" dirty="0"/>
              <a:t>. </a:t>
            </a:r>
            <a:endParaRPr lang="ru-RU" i="1" dirty="0" smtClean="0"/>
          </a:p>
          <a:p>
            <a:r>
              <a:rPr lang="ru-RU" i="1" dirty="0" smtClean="0"/>
              <a:t>Учить </a:t>
            </a:r>
            <a:r>
              <a:rPr lang="ru-RU" i="1" dirty="0"/>
              <a:t>звукоподражанию </a:t>
            </a:r>
            <a:r>
              <a:rPr lang="ru-RU" i="1" dirty="0" smtClean="0"/>
              <a:t>и активному </a:t>
            </a:r>
            <a:r>
              <a:rPr lang="ru-RU" i="1" dirty="0"/>
              <a:t>подпеванию.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20073" y="1732473"/>
            <a:ext cx="29196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«Кошка»</a:t>
            </a:r>
            <a:r>
              <a:rPr lang="ru-RU" b="1" dirty="0" smtClean="0"/>
              <a:t> 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Музыка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Ан. Александрова. </a:t>
            </a: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Слова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Н. Френкель.​</a:t>
            </a:r>
          </a:p>
          <a:p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0755" y="260648"/>
            <a:ext cx="14893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Пение</a:t>
            </a:r>
            <a:endParaRPr lang="ru-RU" sz="3200" b="1" dirty="0">
              <a:ln w="1905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61653" y="2873984"/>
            <a:ext cx="31849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Киска к детям подошла,</a:t>
            </a:r>
          </a:p>
          <a:p>
            <a:r>
              <a:rPr lang="ru-RU" b="1" i="1" dirty="0"/>
              <a:t>Молочка просила,</a:t>
            </a:r>
          </a:p>
          <a:p>
            <a:r>
              <a:rPr lang="ru-RU" b="1" i="1" dirty="0"/>
              <a:t>Молочка просила,</a:t>
            </a:r>
          </a:p>
          <a:p>
            <a:r>
              <a:rPr lang="ru-RU" b="1" i="1" dirty="0"/>
              <a:t>«Мяу» говорила.</a:t>
            </a:r>
          </a:p>
          <a:p>
            <a:r>
              <a:rPr lang="ru-RU" b="1" i="1" dirty="0"/>
              <a:t>Мяу… Мяу… Мяу…</a:t>
            </a:r>
          </a:p>
          <a:p>
            <a:endParaRPr lang="ru-RU" b="1" i="1" dirty="0"/>
          </a:p>
          <a:p>
            <a:r>
              <a:rPr lang="ru-RU" b="1" i="1" dirty="0"/>
              <a:t>Угостили молочком —</a:t>
            </a:r>
          </a:p>
          <a:p>
            <a:r>
              <a:rPr lang="ru-RU" b="1" i="1" dirty="0"/>
              <a:t>Кисонька поела,</a:t>
            </a:r>
          </a:p>
          <a:p>
            <a:r>
              <a:rPr lang="ru-RU" b="1" i="1" dirty="0"/>
              <a:t>Кисонька поела,</a:t>
            </a:r>
          </a:p>
          <a:p>
            <a:r>
              <a:rPr lang="ru-RU" b="1" i="1" dirty="0"/>
              <a:t>Песенку запела:</a:t>
            </a:r>
          </a:p>
          <a:p>
            <a:r>
              <a:rPr lang="ru-RU" b="1" i="1" dirty="0"/>
              <a:t>- </a:t>
            </a:r>
            <a:r>
              <a:rPr lang="ru-RU" b="1" i="1" dirty="0" err="1"/>
              <a:t>Мурр</a:t>
            </a:r>
            <a:r>
              <a:rPr lang="ru-RU" b="1" i="1" dirty="0"/>
              <a:t>…</a:t>
            </a:r>
            <a:r>
              <a:rPr lang="ru-RU" b="1" i="1" dirty="0" err="1"/>
              <a:t>мурр</a:t>
            </a:r>
            <a:r>
              <a:rPr lang="ru-RU" b="1" i="1" dirty="0"/>
              <a:t>…</a:t>
            </a:r>
            <a:r>
              <a:rPr lang="ru-RU" b="1" i="1" dirty="0" err="1"/>
              <a:t>мурр</a:t>
            </a:r>
            <a:r>
              <a:rPr lang="ru-RU" b="1" i="1" dirty="0"/>
              <a:t>…</a:t>
            </a:r>
            <a:endParaRPr lang="ru-RU" b="1" i="1" dirty="0"/>
          </a:p>
        </p:txBody>
      </p:sp>
      <p:pic>
        <p:nvPicPr>
          <p:cNvPr id="3" name="Муз. А. Александрова - _Кошка_ (репертуар от 2 месяцев до 1 года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87824" y="1981671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11" y="2899880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5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86882" y="1241071"/>
            <a:ext cx="626469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Развивать внимание и формировать умение согласовывать движения с разной по характеру </a:t>
            </a:r>
            <a:r>
              <a:rPr lang="ru-RU" dirty="0" smtClean="0"/>
              <a:t>музыки.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68048" y="2739848"/>
            <a:ext cx="3322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Русская народная мелодия</a:t>
            </a:r>
          </a:p>
          <a:p>
            <a:pPr algn="ctr"/>
            <a:r>
              <a:rPr lang="ru-RU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«Веселая </a:t>
            </a:r>
            <a:r>
              <a:rPr lang="ru-RU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пляска» </a:t>
            </a:r>
            <a:endParaRPr lang="ru-RU" b="1" dirty="0">
              <a:ln w="1905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16632"/>
            <a:ext cx="79643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Музыкально - ритмические движения:</a:t>
            </a:r>
          </a:p>
        </p:txBody>
      </p:sp>
      <p:pic>
        <p:nvPicPr>
          <p:cNvPr id="3" name="Фонограмма.Весёлая пляска (Барыня). Русская народная мелодия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92080" y="5101952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Фонограмма.Весёлая пляска (Барыня). Русская народная мелоди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67744" y="5301208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681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5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" y="1439418"/>
            <a:ext cx="7596336" cy="5418582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593304" y="170699"/>
            <a:ext cx="7776864" cy="1724923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8216</TotalTime>
  <Words>247</Words>
  <Application>Microsoft Office PowerPoint</Application>
  <PresentationFormat>Экран (4:3)</PresentationFormat>
  <Paragraphs>56</Paragraphs>
  <Slides>6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Dom17</cp:lastModifiedBy>
  <cp:revision>255</cp:revision>
  <dcterms:created xsi:type="dcterms:W3CDTF">2017-09-25T05:51:55Z</dcterms:created>
  <dcterms:modified xsi:type="dcterms:W3CDTF">2024-10-28T06:47:17Z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