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64" r:id="rId10"/>
    <p:sldId id="365" r:id="rId11"/>
    <p:sldId id="356" r:id="rId12"/>
    <p:sldId id="357" r:id="rId13"/>
    <p:sldId id="372" r:id="rId14"/>
    <p:sldId id="358" r:id="rId15"/>
    <p:sldId id="360" r:id="rId16"/>
    <p:sldId id="361" r:id="rId17"/>
    <p:sldId id="362" r:id="rId18"/>
    <p:sldId id="366" r:id="rId19"/>
    <p:sldId id="363" r:id="rId20"/>
    <p:sldId id="368" r:id="rId21"/>
    <p:sldId id="369" r:id="rId22"/>
    <p:sldId id="370" r:id="rId23"/>
    <p:sldId id="3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90" d="100"/>
          <a:sy n="90" d="100"/>
        </p:scale>
        <p:origin x="-1234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8CCA-E27C-4F7B-BE23-4EC3F6CFF492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7813-AA0E-48C4-A367-E96C29E79C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1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449F-CD9F-439B-B9F1-34F97F92070D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obrazovanie/guash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0648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октября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ноября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4522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Кужугет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К.К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332656"/>
            <a:ext cx="4625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Что вам понравилось больше всего?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А что показалось трудным?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«Чашка».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556792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Доска для лепки (клеёнка)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Бумажная салфетка</a:t>
            </a:r>
          </a:p>
        </p:txBody>
      </p:sp>
      <p:pic>
        <p:nvPicPr>
          <p:cNvPr id="5" name="Picture 2" descr="https://sc01.alicdn.com/kf/HTB16L4XXozrK1RjSspmq6AOdFXae/2018-Hot-Selling-Non-Slip-Hard-Surfac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3680" y="1844824"/>
            <a:ext cx="2880320" cy="2880320"/>
          </a:xfrm>
          <a:prstGeom prst="rect">
            <a:avLst/>
          </a:prstGeom>
          <a:noFill/>
        </p:spPr>
      </p:pic>
      <p:pic>
        <p:nvPicPr>
          <p:cNvPr id="6" name="Содержимое 3" descr="600833315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7784" y="4293096"/>
            <a:ext cx="3463481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s://cdn.pixabay.com/photo/2012/04/05/01/13/stickman-25575_64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196752"/>
            <a:ext cx="169331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404664"/>
            <a:ext cx="362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Рассмотрите  с ребенком рисунок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87e7c17e650628100b2ee4d9eb11115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848872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0872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Чашечка какая она? Для чего она нужна?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Что у нее есть?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будем лепить?</a:t>
            </a:r>
          </a:p>
          <a:p>
            <a:pPr marL="342900" indent="-34290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0376" y="332656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o4HGoVA1N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«Ознакомление с окружающим миром»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«Посуда».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3841"/>
            <a:ext cx="5958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сейчас готовить буду.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Соберу на стол посуду.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 кастрюля, поварешка,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Сковородка, вилка, ложка.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Небольшой столовый  ножик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понадобится тоже.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Вот, с узорами тарелки,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Чашка с блюдцем на салфетке.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конечно, неслучайно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плите дымится чайник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 чай пить усажу,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посуде расскажу.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(Е. Николаева)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844824"/>
            <a:ext cx="301747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7"/>
          <a:stretch>
            <a:fillRect/>
          </a:stretch>
        </p:blipFill>
        <p:spPr bwMode="auto">
          <a:xfrm>
            <a:off x="1331640" y="1988840"/>
            <a:ext cx="6408712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54868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«Как назвать эти предметы одним словом?»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Покажи и назови каждый предмет.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«Найди пару»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0317" r="5824" b="4475"/>
          <a:stretch>
            <a:fillRect/>
          </a:stretch>
        </p:blipFill>
        <p:spPr bwMode="auto">
          <a:xfrm>
            <a:off x="1475656" y="980728"/>
            <a:ext cx="69467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332656"/>
            <a:ext cx="418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45365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Как можно назвать все предметы? (Посуда)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Какие еще предметы посуды знаешь?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Где можно чаще всего увидеть посуду? (на кухне)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«Рисование ватными палочками».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«Посуда- Чашка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62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Альбомные листы, простые карандаши, ватные палочки, гуашь, баночки с водой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196752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76552987_gas-kvas-com-p-posuda-risunki-dlya-detskogo-sad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496855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«Развитие речи».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«Кошка в гостях».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Загадывать загадку.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502688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доме с бабушкой живёт,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 песенки поёт.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рыбку и мышей,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Нянчит деток-малышей.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мурлычет у окошка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Наша ласковая… (кошка)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95117-kotik-risunok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645024"/>
            <a:ext cx="3312368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04664"/>
            <a:ext cx="396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стихотворение ребенку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34076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Вышла чашка погулять.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Мимо чайник пролетает -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Чашку чаем наполняет: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-Буль-буль!..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Ой-ёй-ёй!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Нужен сахар кусковой!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25175_32-klubmama-ru-p-applikatsiya-posuda-srednyaya-gruppa-foto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888432" cy="3024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443711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Посмотрите с ребенком рисунок, как изобразить на листе бумаги простым карандашом чашку в виде прямоугольника, слегка сужающегося к внизу. Затем нарисуем ручку чашки.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tsad-1214911-1581906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3744416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sad-1214911-1581906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392488" cy="3744416"/>
          </a:xfrm>
          <a:prstGeom prst="rect">
            <a:avLst/>
          </a:prstGeom>
        </p:spPr>
      </p:pic>
      <p:pic>
        <p:nvPicPr>
          <p:cNvPr id="4" name="Рисунок 3" descr="detsad-1214911-1581906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067944" cy="37369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465313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Берете ватную палочку за один конец, а другой конец смачивает в воде и набирает на него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tooltip="Гуашь. Рисование гуашевыми красками"/>
              </a:rPr>
              <a:t>гуашь желаемого цвета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Обводит карандашный контур точками. На чашке можно поставить отпечатки в виде точек кончиков ватной палочки. Можно использовать разные краски, но тщательно промывать кончик ватной палочки.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392" y="332656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 чем говорится в стихотворении?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Чашка какое по форме?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 чашки что есть?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4.Чем мы рисовали?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3"/>
            <a:ext cx="6030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Спросит у ребенка?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где у кошки ушки?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-Где у кошки глазки?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-Где у кошечки лапки?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Где у котика хвостик?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просит ребенка показать и назвать части кошки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564904"/>
            <a:ext cx="5148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Пальчиковая игра «Котик»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Котик лапкой умывается.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Видно в гости собирается.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Вымыл носик.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Вымыл ротик.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Вымыл ухо.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Вытер сухо.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TJp0jQw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2808312" cy="2362094"/>
          </a:xfrm>
          <a:prstGeom prst="rect">
            <a:avLst/>
          </a:prstGeom>
        </p:spPr>
      </p:pic>
      <p:pic>
        <p:nvPicPr>
          <p:cNvPr id="3" name="Рисунок 2" descr="full_yabloko-orangevoe--sm-1748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168352" cy="2455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Кошка кушает огурец? А яблоко?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что же тогда едят кошки?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861048"/>
            <a:ext cx="357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Кошки любят  молоко, мясо, рыбу.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85702745_polinka-top-p-kartinki-myaso-riba-dlya-detei-vkontakte-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316835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4625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 ком загадки?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Что едят кошки?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Какого цвета бывают кошки?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ФЭМП (математика)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«Сколько».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solidFill>
                  <a:srgbClr val="0066FF"/>
                </a:solidFill>
              </a:rPr>
              <a:t>Сколько белых медведей видишь на льдине?</a:t>
            </a:r>
            <a:endParaRPr lang="ru-RU" altLang="ru-RU" dirty="0">
              <a:solidFill>
                <a:srgbClr val="0066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051720" y="1988840"/>
            <a:ext cx="4876800" cy="35814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Oval 3">
            <a:hlinkClick r:id="rId2" action="ppaction://hlinksldjump" highlightClick="1">
              <a:snd r:embed="rId3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1187624" y="5085184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2</a:t>
            </a:r>
          </a:p>
        </p:txBody>
      </p:sp>
      <p:sp>
        <p:nvSpPr>
          <p:cNvPr id="6" name="Oval 7">
            <a:hlinkClick r:id="rId2" action="ppaction://hlinksldjump" highlightClick="1">
              <a:snd r:embed="rId4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6444208" y="5157192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3</a:t>
            </a:r>
          </a:p>
        </p:txBody>
      </p:sp>
      <p:sp>
        <p:nvSpPr>
          <p:cNvPr id="7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912" y="5157192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840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ПРАВИЛЬНО!!!</a:t>
            </a:r>
            <a:endParaRPr lang="ru-RU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50000">
                    <a:srgbClr val="FFFFFF"/>
                  </a:gs>
                  <a:gs pos="100000">
                    <a:srgbClr val="0066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79512" y="1484784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32040" y="2852936"/>
            <a:ext cx="1066800" cy="762000"/>
            <a:chOff x="3264" y="2496"/>
            <a:chExt cx="672" cy="4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7" name="Oval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0232" y="234888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1322" y="476672"/>
            <a:ext cx="4547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Сколько яблок лежит на тарелке?</a:t>
            </a:r>
            <a:endParaRPr lang="ru-RU" alt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47800" y="2438400"/>
            <a:ext cx="6400800" cy="2752725"/>
            <a:chOff x="912" y="2064"/>
            <a:chExt cx="4032" cy="1734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912" y="2064"/>
              <a:ext cx="4032" cy="1734"/>
              <a:chOff x="1056" y="1770"/>
              <a:chExt cx="3385" cy="1412"/>
            </a:xfrm>
          </p:grpSpPr>
          <p:sp>
            <p:nvSpPr>
              <p:cNvPr id="210" name="Freeform 22"/>
              <p:cNvSpPr>
                <a:spLocks/>
              </p:cNvSpPr>
              <p:nvPr/>
            </p:nvSpPr>
            <p:spPr bwMode="auto">
              <a:xfrm>
                <a:off x="1056" y="1770"/>
                <a:ext cx="3385" cy="1412"/>
              </a:xfrm>
              <a:custGeom>
                <a:avLst/>
                <a:gdLst>
                  <a:gd name="T0" fmla="*/ 3375 w 3385"/>
                  <a:gd name="T1" fmla="*/ 556 h 1412"/>
                  <a:gd name="T2" fmla="*/ 3308 w 3385"/>
                  <a:gd name="T3" fmla="*/ 434 h 1412"/>
                  <a:gd name="T4" fmla="*/ 3183 w 3385"/>
                  <a:gd name="T5" fmla="*/ 321 h 1412"/>
                  <a:gd name="T6" fmla="*/ 3000 w 3385"/>
                  <a:gd name="T7" fmla="*/ 223 h 1412"/>
                  <a:gd name="T8" fmla="*/ 2770 w 3385"/>
                  <a:gd name="T9" fmla="*/ 139 h 1412"/>
                  <a:gd name="T10" fmla="*/ 2500 w 3385"/>
                  <a:gd name="T11" fmla="*/ 74 h 1412"/>
                  <a:gd name="T12" fmla="*/ 2197 w 3385"/>
                  <a:gd name="T13" fmla="*/ 26 h 1412"/>
                  <a:gd name="T14" fmla="*/ 1870 w 3385"/>
                  <a:gd name="T15" fmla="*/ 3 h 1412"/>
                  <a:gd name="T16" fmla="*/ 1524 w 3385"/>
                  <a:gd name="T17" fmla="*/ 3 h 1412"/>
                  <a:gd name="T18" fmla="*/ 1192 w 3385"/>
                  <a:gd name="T19" fmla="*/ 26 h 1412"/>
                  <a:gd name="T20" fmla="*/ 890 w 3385"/>
                  <a:gd name="T21" fmla="*/ 74 h 1412"/>
                  <a:gd name="T22" fmla="*/ 615 w 3385"/>
                  <a:gd name="T23" fmla="*/ 139 h 1412"/>
                  <a:gd name="T24" fmla="*/ 389 w 3385"/>
                  <a:gd name="T25" fmla="*/ 223 h 1412"/>
                  <a:gd name="T26" fmla="*/ 207 w 3385"/>
                  <a:gd name="T27" fmla="*/ 321 h 1412"/>
                  <a:gd name="T28" fmla="*/ 77 w 3385"/>
                  <a:gd name="T29" fmla="*/ 434 h 1412"/>
                  <a:gd name="T30" fmla="*/ 10 w 3385"/>
                  <a:gd name="T31" fmla="*/ 556 h 1412"/>
                  <a:gd name="T32" fmla="*/ 10 w 3385"/>
                  <a:gd name="T33" fmla="*/ 713 h 1412"/>
                  <a:gd name="T34" fmla="*/ 91 w 3385"/>
                  <a:gd name="T35" fmla="*/ 886 h 1412"/>
                  <a:gd name="T36" fmla="*/ 245 w 3385"/>
                  <a:gd name="T37" fmla="*/ 1034 h 1412"/>
                  <a:gd name="T38" fmla="*/ 452 w 3385"/>
                  <a:gd name="T39" fmla="*/ 1159 h 1412"/>
                  <a:gd name="T40" fmla="*/ 707 w 3385"/>
                  <a:gd name="T41" fmla="*/ 1260 h 1412"/>
                  <a:gd name="T42" fmla="*/ 986 w 3385"/>
                  <a:gd name="T43" fmla="*/ 1335 h 1412"/>
                  <a:gd name="T44" fmla="*/ 1279 w 3385"/>
                  <a:gd name="T45" fmla="*/ 1385 h 1412"/>
                  <a:gd name="T46" fmla="*/ 1572 w 3385"/>
                  <a:gd name="T47" fmla="*/ 1409 h 1412"/>
                  <a:gd name="T48" fmla="*/ 1875 w 3385"/>
                  <a:gd name="T49" fmla="*/ 1409 h 1412"/>
                  <a:gd name="T50" fmla="*/ 2183 w 3385"/>
                  <a:gd name="T51" fmla="*/ 1382 h 1412"/>
                  <a:gd name="T52" fmla="*/ 2476 w 3385"/>
                  <a:gd name="T53" fmla="*/ 1332 h 1412"/>
                  <a:gd name="T54" fmla="*/ 2741 w 3385"/>
                  <a:gd name="T55" fmla="*/ 1254 h 1412"/>
                  <a:gd name="T56" fmla="*/ 2976 w 3385"/>
                  <a:gd name="T57" fmla="*/ 1153 h 1412"/>
                  <a:gd name="T58" fmla="*/ 3169 w 3385"/>
                  <a:gd name="T59" fmla="*/ 1031 h 1412"/>
                  <a:gd name="T60" fmla="*/ 3303 w 3385"/>
                  <a:gd name="T61" fmla="*/ 883 h 1412"/>
                  <a:gd name="T62" fmla="*/ 3375 w 3385"/>
                  <a:gd name="T63" fmla="*/ 713 h 14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385" h="1412">
                    <a:moveTo>
                      <a:pt x="3385" y="618"/>
                    </a:moveTo>
                    <a:lnTo>
                      <a:pt x="3375" y="556"/>
                    </a:lnTo>
                    <a:lnTo>
                      <a:pt x="3351" y="493"/>
                    </a:lnTo>
                    <a:lnTo>
                      <a:pt x="3308" y="434"/>
                    </a:lnTo>
                    <a:lnTo>
                      <a:pt x="3250" y="377"/>
                    </a:lnTo>
                    <a:lnTo>
                      <a:pt x="3183" y="321"/>
                    </a:lnTo>
                    <a:lnTo>
                      <a:pt x="3097" y="270"/>
                    </a:lnTo>
                    <a:lnTo>
                      <a:pt x="3000" y="223"/>
                    </a:lnTo>
                    <a:lnTo>
                      <a:pt x="2890" y="178"/>
                    </a:lnTo>
                    <a:lnTo>
                      <a:pt x="2770" y="139"/>
                    </a:lnTo>
                    <a:lnTo>
                      <a:pt x="2640" y="104"/>
                    </a:lnTo>
                    <a:lnTo>
                      <a:pt x="2500" y="74"/>
                    </a:lnTo>
                    <a:lnTo>
                      <a:pt x="2356" y="47"/>
                    </a:lnTo>
                    <a:lnTo>
                      <a:pt x="2197" y="26"/>
                    </a:lnTo>
                    <a:lnTo>
                      <a:pt x="2039" y="12"/>
                    </a:lnTo>
                    <a:lnTo>
                      <a:pt x="1870" y="3"/>
                    </a:lnTo>
                    <a:lnTo>
                      <a:pt x="1697" y="0"/>
                    </a:lnTo>
                    <a:lnTo>
                      <a:pt x="1524" y="3"/>
                    </a:lnTo>
                    <a:lnTo>
                      <a:pt x="1356" y="12"/>
                    </a:lnTo>
                    <a:lnTo>
                      <a:pt x="1192" y="26"/>
                    </a:lnTo>
                    <a:lnTo>
                      <a:pt x="1039" y="47"/>
                    </a:lnTo>
                    <a:lnTo>
                      <a:pt x="890" y="74"/>
                    </a:lnTo>
                    <a:lnTo>
                      <a:pt x="750" y="104"/>
                    </a:lnTo>
                    <a:lnTo>
                      <a:pt x="615" y="139"/>
                    </a:lnTo>
                    <a:lnTo>
                      <a:pt x="495" y="178"/>
                    </a:lnTo>
                    <a:lnTo>
                      <a:pt x="389" y="223"/>
                    </a:lnTo>
                    <a:lnTo>
                      <a:pt x="288" y="270"/>
                    </a:lnTo>
                    <a:lnTo>
                      <a:pt x="207" y="321"/>
                    </a:lnTo>
                    <a:lnTo>
                      <a:pt x="135" y="377"/>
                    </a:lnTo>
                    <a:lnTo>
                      <a:pt x="77" y="434"/>
                    </a:lnTo>
                    <a:lnTo>
                      <a:pt x="34" y="493"/>
                    </a:lnTo>
                    <a:lnTo>
                      <a:pt x="10" y="556"/>
                    </a:lnTo>
                    <a:lnTo>
                      <a:pt x="0" y="618"/>
                    </a:lnTo>
                    <a:lnTo>
                      <a:pt x="10" y="713"/>
                    </a:lnTo>
                    <a:lnTo>
                      <a:pt x="43" y="802"/>
                    </a:lnTo>
                    <a:lnTo>
                      <a:pt x="91" y="886"/>
                    </a:lnTo>
                    <a:lnTo>
                      <a:pt x="163" y="963"/>
                    </a:lnTo>
                    <a:lnTo>
                      <a:pt x="245" y="1034"/>
                    </a:lnTo>
                    <a:lnTo>
                      <a:pt x="346" y="1100"/>
                    </a:lnTo>
                    <a:lnTo>
                      <a:pt x="452" y="1159"/>
                    </a:lnTo>
                    <a:lnTo>
                      <a:pt x="577" y="1213"/>
                    </a:lnTo>
                    <a:lnTo>
                      <a:pt x="707" y="1260"/>
                    </a:lnTo>
                    <a:lnTo>
                      <a:pt x="841" y="1299"/>
                    </a:lnTo>
                    <a:lnTo>
                      <a:pt x="986" y="1335"/>
                    </a:lnTo>
                    <a:lnTo>
                      <a:pt x="1130" y="1361"/>
                    </a:lnTo>
                    <a:lnTo>
                      <a:pt x="1279" y="1385"/>
                    </a:lnTo>
                    <a:lnTo>
                      <a:pt x="1428" y="1400"/>
                    </a:lnTo>
                    <a:lnTo>
                      <a:pt x="1572" y="1409"/>
                    </a:lnTo>
                    <a:lnTo>
                      <a:pt x="1717" y="1412"/>
                    </a:lnTo>
                    <a:lnTo>
                      <a:pt x="1875" y="1409"/>
                    </a:lnTo>
                    <a:lnTo>
                      <a:pt x="2029" y="1400"/>
                    </a:lnTo>
                    <a:lnTo>
                      <a:pt x="2183" y="1382"/>
                    </a:lnTo>
                    <a:lnTo>
                      <a:pt x="2332" y="1361"/>
                    </a:lnTo>
                    <a:lnTo>
                      <a:pt x="2476" y="1332"/>
                    </a:lnTo>
                    <a:lnTo>
                      <a:pt x="2611" y="1296"/>
                    </a:lnTo>
                    <a:lnTo>
                      <a:pt x="2741" y="1254"/>
                    </a:lnTo>
                    <a:lnTo>
                      <a:pt x="2866" y="1207"/>
                    </a:lnTo>
                    <a:lnTo>
                      <a:pt x="2976" y="1153"/>
                    </a:lnTo>
                    <a:lnTo>
                      <a:pt x="3077" y="1097"/>
                    </a:lnTo>
                    <a:lnTo>
                      <a:pt x="3169" y="1031"/>
                    </a:lnTo>
                    <a:lnTo>
                      <a:pt x="3241" y="960"/>
                    </a:lnTo>
                    <a:lnTo>
                      <a:pt x="3303" y="883"/>
                    </a:lnTo>
                    <a:lnTo>
                      <a:pt x="3347" y="799"/>
                    </a:lnTo>
                    <a:lnTo>
                      <a:pt x="3375" y="713"/>
                    </a:lnTo>
                    <a:lnTo>
                      <a:pt x="3385" y="6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23"/>
              <p:cNvSpPr>
                <a:spLocks/>
              </p:cNvSpPr>
              <p:nvPr/>
            </p:nvSpPr>
            <p:spPr bwMode="auto">
              <a:xfrm>
                <a:off x="1253" y="2507"/>
                <a:ext cx="3092" cy="607"/>
              </a:xfrm>
              <a:custGeom>
                <a:avLst/>
                <a:gdLst>
                  <a:gd name="T0" fmla="*/ 3087 w 3092"/>
                  <a:gd name="T1" fmla="*/ 30 h 607"/>
                  <a:gd name="T2" fmla="*/ 3044 w 3092"/>
                  <a:gd name="T3" fmla="*/ 101 h 607"/>
                  <a:gd name="T4" fmla="*/ 2948 w 3092"/>
                  <a:gd name="T5" fmla="*/ 184 h 607"/>
                  <a:gd name="T6" fmla="*/ 2808 w 3092"/>
                  <a:gd name="T7" fmla="*/ 274 h 607"/>
                  <a:gd name="T8" fmla="*/ 2616 w 3092"/>
                  <a:gd name="T9" fmla="*/ 360 h 607"/>
                  <a:gd name="T10" fmla="*/ 2366 w 3092"/>
                  <a:gd name="T11" fmla="*/ 434 h 607"/>
                  <a:gd name="T12" fmla="*/ 2063 w 3092"/>
                  <a:gd name="T13" fmla="*/ 494 h 607"/>
                  <a:gd name="T14" fmla="*/ 1702 w 3092"/>
                  <a:gd name="T15" fmla="*/ 526 h 607"/>
                  <a:gd name="T16" fmla="*/ 1380 w 3092"/>
                  <a:gd name="T17" fmla="*/ 526 h 607"/>
                  <a:gd name="T18" fmla="*/ 1144 w 3092"/>
                  <a:gd name="T19" fmla="*/ 514 h 607"/>
                  <a:gd name="T20" fmla="*/ 923 w 3092"/>
                  <a:gd name="T21" fmla="*/ 485 h 607"/>
                  <a:gd name="T22" fmla="*/ 712 w 3092"/>
                  <a:gd name="T23" fmla="*/ 449 h 607"/>
                  <a:gd name="T24" fmla="*/ 519 w 3092"/>
                  <a:gd name="T25" fmla="*/ 398 h 607"/>
                  <a:gd name="T26" fmla="*/ 342 w 3092"/>
                  <a:gd name="T27" fmla="*/ 342 h 607"/>
                  <a:gd name="T28" fmla="*/ 188 w 3092"/>
                  <a:gd name="T29" fmla="*/ 280 h 607"/>
                  <a:gd name="T30" fmla="*/ 58 w 3092"/>
                  <a:gd name="T31" fmla="*/ 208 h 607"/>
                  <a:gd name="T32" fmla="*/ 58 w 3092"/>
                  <a:gd name="T33" fmla="*/ 220 h 607"/>
                  <a:gd name="T34" fmla="*/ 197 w 3092"/>
                  <a:gd name="T35" fmla="*/ 309 h 607"/>
                  <a:gd name="T36" fmla="*/ 356 w 3092"/>
                  <a:gd name="T37" fmla="*/ 387 h 607"/>
                  <a:gd name="T38" fmla="*/ 539 w 3092"/>
                  <a:gd name="T39" fmla="*/ 458 h 607"/>
                  <a:gd name="T40" fmla="*/ 736 w 3092"/>
                  <a:gd name="T41" fmla="*/ 514 h 607"/>
                  <a:gd name="T42" fmla="*/ 943 w 3092"/>
                  <a:gd name="T43" fmla="*/ 559 h 607"/>
                  <a:gd name="T44" fmla="*/ 1164 w 3092"/>
                  <a:gd name="T45" fmla="*/ 589 h 607"/>
                  <a:gd name="T46" fmla="*/ 1385 w 3092"/>
                  <a:gd name="T47" fmla="*/ 604 h 607"/>
                  <a:gd name="T48" fmla="*/ 1645 w 3092"/>
                  <a:gd name="T49" fmla="*/ 604 h 607"/>
                  <a:gd name="T50" fmla="*/ 1928 w 3092"/>
                  <a:gd name="T51" fmla="*/ 583 h 607"/>
                  <a:gd name="T52" fmla="*/ 2202 w 3092"/>
                  <a:gd name="T53" fmla="*/ 538 h 607"/>
                  <a:gd name="T54" fmla="*/ 2462 w 3092"/>
                  <a:gd name="T55" fmla="*/ 476 h 607"/>
                  <a:gd name="T56" fmla="*/ 2688 w 3092"/>
                  <a:gd name="T57" fmla="*/ 398 h 607"/>
                  <a:gd name="T58" fmla="*/ 2875 w 3092"/>
                  <a:gd name="T59" fmla="*/ 300 h 607"/>
                  <a:gd name="T60" fmla="*/ 3010 w 3092"/>
                  <a:gd name="T61" fmla="*/ 190 h 607"/>
                  <a:gd name="T62" fmla="*/ 3082 w 3092"/>
                  <a:gd name="T63" fmla="*/ 65 h 6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92" h="607">
                    <a:moveTo>
                      <a:pt x="3092" y="0"/>
                    </a:moveTo>
                    <a:lnTo>
                      <a:pt x="3087" y="30"/>
                    </a:lnTo>
                    <a:lnTo>
                      <a:pt x="3068" y="62"/>
                    </a:lnTo>
                    <a:lnTo>
                      <a:pt x="3044" y="101"/>
                    </a:lnTo>
                    <a:lnTo>
                      <a:pt x="3000" y="143"/>
                    </a:lnTo>
                    <a:lnTo>
                      <a:pt x="2948" y="184"/>
                    </a:lnTo>
                    <a:lnTo>
                      <a:pt x="2885" y="229"/>
                    </a:lnTo>
                    <a:lnTo>
                      <a:pt x="2808" y="274"/>
                    </a:lnTo>
                    <a:lnTo>
                      <a:pt x="2717" y="318"/>
                    </a:lnTo>
                    <a:lnTo>
                      <a:pt x="2616" y="360"/>
                    </a:lnTo>
                    <a:lnTo>
                      <a:pt x="2500" y="398"/>
                    </a:lnTo>
                    <a:lnTo>
                      <a:pt x="2366" y="434"/>
                    </a:lnTo>
                    <a:lnTo>
                      <a:pt x="2222" y="467"/>
                    </a:lnTo>
                    <a:lnTo>
                      <a:pt x="2063" y="494"/>
                    </a:lnTo>
                    <a:lnTo>
                      <a:pt x="1890" y="511"/>
                    </a:lnTo>
                    <a:lnTo>
                      <a:pt x="1702" y="526"/>
                    </a:lnTo>
                    <a:lnTo>
                      <a:pt x="1500" y="529"/>
                    </a:lnTo>
                    <a:lnTo>
                      <a:pt x="1380" y="526"/>
                    </a:lnTo>
                    <a:lnTo>
                      <a:pt x="1260" y="523"/>
                    </a:lnTo>
                    <a:lnTo>
                      <a:pt x="1144" y="514"/>
                    </a:lnTo>
                    <a:lnTo>
                      <a:pt x="1034" y="503"/>
                    </a:lnTo>
                    <a:lnTo>
                      <a:pt x="923" y="485"/>
                    </a:lnTo>
                    <a:lnTo>
                      <a:pt x="818" y="467"/>
                    </a:lnTo>
                    <a:lnTo>
                      <a:pt x="712" y="449"/>
                    </a:lnTo>
                    <a:lnTo>
                      <a:pt x="616" y="425"/>
                    </a:lnTo>
                    <a:lnTo>
                      <a:pt x="519" y="398"/>
                    </a:lnTo>
                    <a:lnTo>
                      <a:pt x="428" y="372"/>
                    </a:lnTo>
                    <a:lnTo>
                      <a:pt x="342" y="342"/>
                    </a:lnTo>
                    <a:lnTo>
                      <a:pt x="265" y="312"/>
                    </a:lnTo>
                    <a:lnTo>
                      <a:pt x="188" y="280"/>
                    </a:lnTo>
                    <a:lnTo>
                      <a:pt x="120" y="244"/>
                    </a:lnTo>
                    <a:lnTo>
                      <a:pt x="58" y="208"/>
                    </a:lnTo>
                    <a:lnTo>
                      <a:pt x="0" y="172"/>
                    </a:lnTo>
                    <a:lnTo>
                      <a:pt x="58" y="220"/>
                    </a:lnTo>
                    <a:lnTo>
                      <a:pt x="125" y="265"/>
                    </a:lnTo>
                    <a:lnTo>
                      <a:pt x="197" y="309"/>
                    </a:lnTo>
                    <a:lnTo>
                      <a:pt x="274" y="351"/>
                    </a:lnTo>
                    <a:lnTo>
                      <a:pt x="356" y="387"/>
                    </a:lnTo>
                    <a:lnTo>
                      <a:pt x="447" y="422"/>
                    </a:lnTo>
                    <a:lnTo>
                      <a:pt x="539" y="458"/>
                    </a:lnTo>
                    <a:lnTo>
                      <a:pt x="635" y="488"/>
                    </a:lnTo>
                    <a:lnTo>
                      <a:pt x="736" y="514"/>
                    </a:lnTo>
                    <a:lnTo>
                      <a:pt x="837" y="538"/>
                    </a:lnTo>
                    <a:lnTo>
                      <a:pt x="943" y="559"/>
                    </a:lnTo>
                    <a:lnTo>
                      <a:pt x="1053" y="574"/>
                    </a:lnTo>
                    <a:lnTo>
                      <a:pt x="1164" y="589"/>
                    </a:lnTo>
                    <a:lnTo>
                      <a:pt x="1274" y="598"/>
                    </a:lnTo>
                    <a:lnTo>
                      <a:pt x="1385" y="604"/>
                    </a:lnTo>
                    <a:lnTo>
                      <a:pt x="1500" y="607"/>
                    </a:lnTo>
                    <a:lnTo>
                      <a:pt x="1645" y="604"/>
                    </a:lnTo>
                    <a:lnTo>
                      <a:pt x="1784" y="595"/>
                    </a:lnTo>
                    <a:lnTo>
                      <a:pt x="1928" y="583"/>
                    </a:lnTo>
                    <a:lnTo>
                      <a:pt x="2068" y="562"/>
                    </a:lnTo>
                    <a:lnTo>
                      <a:pt x="2202" y="538"/>
                    </a:lnTo>
                    <a:lnTo>
                      <a:pt x="2337" y="511"/>
                    </a:lnTo>
                    <a:lnTo>
                      <a:pt x="2462" y="476"/>
                    </a:lnTo>
                    <a:lnTo>
                      <a:pt x="2577" y="440"/>
                    </a:lnTo>
                    <a:lnTo>
                      <a:pt x="2688" y="398"/>
                    </a:lnTo>
                    <a:lnTo>
                      <a:pt x="2789" y="351"/>
                    </a:lnTo>
                    <a:lnTo>
                      <a:pt x="2875" y="300"/>
                    </a:lnTo>
                    <a:lnTo>
                      <a:pt x="2948" y="247"/>
                    </a:lnTo>
                    <a:lnTo>
                      <a:pt x="3010" y="190"/>
                    </a:lnTo>
                    <a:lnTo>
                      <a:pt x="3053" y="131"/>
                    </a:lnTo>
                    <a:lnTo>
                      <a:pt x="3082" y="65"/>
                    </a:lnTo>
                    <a:lnTo>
                      <a:pt x="30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CC"/>
                  </a:gs>
                  <a:gs pos="50000">
                    <a:srgbClr val="E9FAFA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24"/>
              <p:cNvSpPr>
                <a:spLocks/>
              </p:cNvSpPr>
              <p:nvPr/>
            </p:nvSpPr>
            <p:spPr bwMode="auto">
              <a:xfrm>
                <a:off x="1181" y="1805"/>
                <a:ext cx="3140" cy="1160"/>
              </a:xfrm>
              <a:custGeom>
                <a:avLst/>
                <a:gdLst>
                  <a:gd name="T0" fmla="*/ 1750 w 3140"/>
                  <a:gd name="T1" fmla="*/ 1157 h 1160"/>
                  <a:gd name="T2" fmla="*/ 2077 w 3140"/>
                  <a:gd name="T3" fmla="*/ 1127 h 1160"/>
                  <a:gd name="T4" fmla="*/ 2370 w 3140"/>
                  <a:gd name="T5" fmla="*/ 1074 h 1160"/>
                  <a:gd name="T6" fmla="*/ 2616 w 3140"/>
                  <a:gd name="T7" fmla="*/ 1002 h 1160"/>
                  <a:gd name="T8" fmla="*/ 2818 w 3140"/>
                  <a:gd name="T9" fmla="*/ 913 h 1160"/>
                  <a:gd name="T10" fmla="*/ 2972 w 3140"/>
                  <a:gd name="T11" fmla="*/ 812 h 1160"/>
                  <a:gd name="T12" fmla="*/ 3077 w 3140"/>
                  <a:gd name="T13" fmla="*/ 702 h 1160"/>
                  <a:gd name="T14" fmla="*/ 3135 w 3140"/>
                  <a:gd name="T15" fmla="*/ 592 h 1160"/>
                  <a:gd name="T16" fmla="*/ 3130 w 3140"/>
                  <a:gd name="T17" fmla="*/ 482 h 1160"/>
                  <a:gd name="T18" fmla="*/ 3068 w 3140"/>
                  <a:gd name="T19" fmla="*/ 378 h 1160"/>
                  <a:gd name="T20" fmla="*/ 2947 w 3140"/>
                  <a:gd name="T21" fmla="*/ 283 h 1160"/>
                  <a:gd name="T22" fmla="*/ 2779 w 3140"/>
                  <a:gd name="T23" fmla="*/ 197 h 1160"/>
                  <a:gd name="T24" fmla="*/ 2568 w 3140"/>
                  <a:gd name="T25" fmla="*/ 125 h 1160"/>
                  <a:gd name="T26" fmla="*/ 2318 w 3140"/>
                  <a:gd name="T27" fmla="*/ 66 h 1160"/>
                  <a:gd name="T28" fmla="*/ 2039 w 3140"/>
                  <a:gd name="T29" fmla="*/ 24 h 1160"/>
                  <a:gd name="T30" fmla="*/ 1731 w 3140"/>
                  <a:gd name="T31" fmla="*/ 3 h 1160"/>
                  <a:gd name="T32" fmla="*/ 1409 w 3140"/>
                  <a:gd name="T33" fmla="*/ 3 h 1160"/>
                  <a:gd name="T34" fmla="*/ 1106 w 3140"/>
                  <a:gd name="T35" fmla="*/ 24 h 1160"/>
                  <a:gd name="T36" fmla="*/ 822 w 3140"/>
                  <a:gd name="T37" fmla="*/ 66 h 1160"/>
                  <a:gd name="T38" fmla="*/ 572 w 3140"/>
                  <a:gd name="T39" fmla="*/ 125 h 1160"/>
                  <a:gd name="T40" fmla="*/ 361 w 3140"/>
                  <a:gd name="T41" fmla="*/ 197 h 1160"/>
                  <a:gd name="T42" fmla="*/ 188 w 3140"/>
                  <a:gd name="T43" fmla="*/ 283 h 1160"/>
                  <a:gd name="T44" fmla="*/ 72 w 3140"/>
                  <a:gd name="T45" fmla="*/ 378 h 1160"/>
                  <a:gd name="T46" fmla="*/ 10 w 3140"/>
                  <a:gd name="T47" fmla="*/ 482 h 1160"/>
                  <a:gd name="T48" fmla="*/ 10 w 3140"/>
                  <a:gd name="T49" fmla="*/ 601 h 1160"/>
                  <a:gd name="T50" fmla="*/ 72 w 3140"/>
                  <a:gd name="T51" fmla="*/ 723 h 1160"/>
                  <a:gd name="T52" fmla="*/ 188 w 3140"/>
                  <a:gd name="T53" fmla="*/ 836 h 1160"/>
                  <a:gd name="T54" fmla="*/ 361 w 3140"/>
                  <a:gd name="T55" fmla="*/ 934 h 1160"/>
                  <a:gd name="T56" fmla="*/ 572 w 3140"/>
                  <a:gd name="T57" fmla="*/ 1017 h 1160"/>
                  <a:gd name="T58" fmla="*/ 822 w 3140"/>
                  <a:gd name="T59" fmla="*/ 1086 h 1160"/>
                  <a:gd name="T60" fmla="*/ 1106 w 3140"/>
                  <a:gd name="T61" fmla="*/ 1133 h 1160"/>
                  <a:gd name="T62" fmla="*/ 1409 w 3140"/>
                  <a:gd name="T63" fmla="*/ 1157 h 1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140" h="1160">
                    <a:moveTo>
                      <a:pt x="1572" y="1160"/>
                    </a:moveTo>
                    <a:lnTo>
                      <a:pt x="1750" y="1157"/>
                    </a:lnTo>
                    <a:lnTo>
                      <a:pt x="1919" y="1145"/>
                    </a:lnTo>
                    <a:lnTo>
                      <a:pt x="2077" y="1127"/>
                    </a:lnTo>
                    <a:lnTo>
                      <a:pt x="2231" y="1103"/>
                    </a:lnTo>
                    <a:lnTo>
                      <a:pt x="2370" y="1074"/>
                    </a:lnTo>
                    <a:lnTo>
                      <a:pt x="2495" y="1041"/>
                    </a:lnTo>
                    <a:lnTo>
                      <a:pt x="2616" y="1002"/>
                    </a:lnTo>
                    <a:lnTo>
                      <a:pt x="2721" y="958"/>
                    </a:lnTo>
                    <a:lnTo>
                      <a:pt x="2818" y="913"/>
                    </a:lnTo>
                    <a:lnTo>
                      <a:pt x="2899" y="863"/>
                    </a:lnTo>
                    <a:lnTo>
                      <a:pt x="2972" y="812"/>
                    </a:lnTo>
                    <a:lnTo>
                      <a:pt x="3034" y="759"/>
                    </a:lnTo>
                    <a:lnTo>
                      <a:pt x="3077" y="702"/>
                    </a:lnTo>
                    <a:lnTo>
                      <a:pt x="3111" y="646"/>
                    </a:lnTo>
                    <a:lnTo>
                      <a:pt x="3135" y="592"/>
                    </a:lnTo>
                    <a:lnTo>
                      <a:pt x="3140" y="536"/>
                    </a:lnTo>
                    <a:lnTo>
                      <a:pt x="3130" y="482"/>
                    </a:lnTo>
                    <a:lnTo>
                      <a:pt x="3106" y="428"/>
                    </a:lnTo>
                    <a:lnTo>
                      <a:pt x="3068" y="378"/>
                    </a:lnTo>
                    <a:lnTo>
                      <a:pt x="3015" y="330"/>
                    </a:lnTo>
                    <a:lnTo>
                      <a:pt x="2947" y="283"/>
                    </a:lnTo>
                    <a:lnTo>
                      <a:pt x="2871" y="238"/>
                    </a:lnTo>
                    <a:lnTo>
                      <a:pt x="2779" y="197"/>
                    </a:lnTo>
                    <a:lnTo>
                      <a:pt x="2678" y="158"/>
                    </a:lnTo>
                    <a:lnTo>
                      <a:pt x="2568" y="125"/>
                    </a:lnTo>
                    <a:lnTo>
                      <a:pt x="2447" y="92"/>
                    </a:lnTo>
                    <a:lnTo>
                      <a:pt x="2318" y="66"/>
                    </a:lnTo>
                    <a:lnTo>
                      <a:pt x="2178" y="42"/>
                    </a:lnTo>
                    <a:lnTo>
                      <a:pt x="2039" y="24"/>
                    </a:lnTo>
                    <a:lnTo>
                      <a:pt x="1885" y="12"/>
                    </a:lnTo>
                    <a:lnTo>
                      <a:pt x="1731" y="3"/>
                    </a:lnTo>
                    <a:lnTo>
                      <a:pt x="1572" y="0"/>
                    </a:lnTo>
                    <a:lnTo>
                      <a:pt x="1409" y="3"/>
                    </a:lnTo>
                    <a:lnTo>
                      <a:pt x="1255" y="12"/>
                    </a:lnTo>
                    <a:lnTo>
                      <a:pt x="1106" y="24"/>
                    </a:lnTo>
                    <a:lnTo>
                      <a:pt x="962" y="42"/>
                    </a:lnTo>
                    <a:lnTo>
                      <a:pt x="822" y="66"/>
                    </a:lnTo>
                    <a:lnTo>
                      <a:pt x="692" y="92"/>
                    </a:lnTo>
                    <a:lnTo>
                      <a:pt x="572" y="125"/>
                    </a:lnTo>
                    <a:lnTo>
                      <a:pt x="462" y="158"/>
                    </a:lnTo>
                    <a:lnTo>
                      <a:pt x="361" y="197"/>
                    </a:lnTo>
                    <a:lnTo>
                      <a:pt x="269" y="238"/>
                    </a:lnTo>
                    <a:lnTo>
                      <a:pt x="188" y="283"/>
                    </a:lnTo>
                    <a:lnTo>
                      <a:pt x="125" y="330"/>
                    </a:lnTo>
                    <a:lnTo>
                      <a:pt x="72" y="378"/>
                    </a:lnTo>
                    <a:lnTo>
                      <a:pt x="34" y="428"/>
                    </a:lnTo>
                    <a:lnTo>
                      <a:pt x="10" y="482"/>
                    </a:lnTo>
                    <a:lnTo>
                      <a:pt x="0" y="536"/>
                    </a:lnTo>
                    <a:lnTo>
                      <a:pt x="10" y="601"/>
                    </a:lnTo>
                    <a:lnTo>
                      <a:pt x="34" y="663"/>
                    </a:lnTo>
                    <a:lnTo>
                      <a:pt x="72" y="723"/>
                    </a:lnTo>
                    <a:lnTo>
                      <a:pt x="125" y="779"/>
                    </a:lnTo>
                    <a:lnTo>
                      <a:pt x="188" y="836"/>
                    </a:lnTo>
                    <a:lnTo>
                      <a:pt x="269" y="886"/>
                    </a:lnTo>
                    <a:lnTo>
                      <a:pt x="361" y="934"/>
                    </a:lnTo>
                    <a:lnTo>
                      <a:pt x="462" y="979"/>
                    </a:lnTo>
                    <a:lnTo>
                      <a:pt x="572" y="1017"/>
                    </a:lnTo>
                    <a:lnTo>
                      <a:pt x="692" y="1053"/>
                    </a:lnTo>
                    <a:lnTo>
                      <a:pt x="822" y="1086"/>
                    </a:lnTo>
                    <a:lnTo>
                      <a:pt x="962" y="1112"/>
                    </a:lnTo>
                    <a:lnTo>
                      <a:pt x="1106" y="1133"/>
                    </a:lnTo>
                    <a:lnTo>
                      <a:pt x="1255" y="1148"/>
                    </a:lnTo>
                    <a:lnTo>
                      <a:pt x="1409" y="1157"/>
                    </a:lnTo>
                    <a:lnTo>
                      <a:pt x="1572" y="11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7DCD9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25"/>
              <p:cNvSpPr>
                <a:spLocks/>
              </p:cNvSpPr>
              <p:nvPr/>
            </p:nvSpPr>
            <p:spPr bwMode="auto">
              <a:xfrm>
                <a:off x="1378" y="2118"/>
                <a:ext cx="2640" cy="672"/>
              </a:xfrm>
              <a:custGeom>
                <a:avLst/>
                <a:gdLst>
                  <a:gd name="T0" fmla="*/ 2496 w 2640"/>
                  <a:gd name="T1" fmla="*/ 26 h 672"/>
                  <a:gd name="T2" fmla="*/ 2563 w 2640"/>
                  <a:gd name="T3" fmla="*/ 80 h 672"/>
                  <a:gd name="T4" fmla="*/ 2611 w 2640"/>
                  <a:gd name="T5" fmla="*/ 136 h 672"/>
                  <a:gd name="T6" fmla="*/ 2635 w 2640"/>
                  <a:gd name="T7" fmla="*/ 199 h 672"/>
                  <a:gd name="T8" fmla="*/ 2635 w 2640"/>
                  <a:gd name="T9" fmla="*/ 273 h 672"/>
                  <a:gd name="T10" fmla="*/ 2582 w 2640"/>
                  <a:gd name="T11" fmla="*/ 359 h 672"/>
                  <a:gd name="T12" fmla="*/ 2481 w 2640"/>
                  <a:gd name="T13" fmla="*/ 440 h 672"/>
                  <a:gd name="T14" fmla="*/ 2337 w 2640"/>
                  <a:gd name="T15" fmla="*/ 511 h 672"/>
                  <a:gd name="T16" fmla="*/ 2159 w 2640"/>
                  <a:gd name="T17" fmla="*/ 570 h 672"/>
                  <a:gd name="T18" fmla="*/ 1947 w 2640"/>
                  <a:gd name="T19" fmla="*/ 618 h 672"/>
                  <a:gd name="T20" fmla="*/ 1712 w 2640"/>
                  <a:gd name="T21" fmla="*/ 651 h 672"/>
                  <a:gd name="T22" fmla="*/ 1457 w 2640"/>
                  <a:gd name="T23" fmla="*/ 669 h 672"/>
                  <a:gd name="T24" fmla="*/ 1188 w 2640"/>
                  <a:gd name="T25" fmla="*/ 669 h 672"/>
                  <a:gd name="T26" fmla="*/ 928 w 2640"/>
                  <a:gd name="T27" fmla="*/ 651 h 672"/>
                  <a:gd name="T28" fmla="*/ 693 w 2640"/>
                  <a:gd name="T29" fmla="*/ 618 h 672"/>
                  <a:gd name="T30" fmla="*/ 481 w 2640"/>
                  <a:gd name="T31" fmla="*/ 570 h 672"/>
                  <a:gd name="T32" fmla="*/ 303 w 2640"/>
                  <a:gd name="T33" fmla="*/ 511 h 672"/>
                  <a:gd name="T34" fmla="*/ 159 w 2640"/>
                  <a:gd name="T35" fmla="*/ 440 h 672"/>
                  <a:gd name="T36" fmla="*/ 58 w 2640"/>
                  <a:gd name="T37" fmla="*/ 359 h 672"/>
                  <a:gd name="T38" fmla="*/ 5 w 2640"/>
                  <a:gd name="T39" fmla="*/ 273 h 672"/>
                  <a:gd name="T40" fmla="*/ 5 w 2640"/>
                  <a:gd name="T41" fmla="*/ 190 h 672"/>
                  <a:gd name="T42" fmla="*/ 39 w 2640"/>
                  <a:gd name="T43" fmla="*/ 118 h 672"/>
                  <a:gd name="T44" fmla="*/ 43 w 2640"/>
                  <a:gd name="T45" fmla="*/ 136 h 672"/>
                  <a:gd name="T46" fmla="*/ 48 w 2640"/>
                  <a:gd name="T47" fmla="*/ 237 h 672"/>
                  <a:gd name="T48" fmla="*/ 116 w 2640"/>
                  <a:gd name="T49" fmla="*/ 333 h 672"/>
                  <a:gd name="T50" fmla="*/ 236 w 2640"/>
                  <a:gd name="T51" fmla="*/ 416 h 672"/>
                  <a:gd name="T52" fmla="*/ 404 w 2640"/>
                  <a:gd name="T53" fmla="*/ 490 h 672"/>
                  <a:gd name="T54" fmla="*/ 620 w 2640"/>
                  <a:gd name="T55" fmla="*/ 550 h 672"/>
                  <a:gd name="T56" fmla="*/ 875 w 2640"/>
                  <a:gd name="T57" fmla="*/ 591 h 672"/>
                  <a:gd name="T58" fmla="*/ 1159 w 2640"/>
                  <a:gd name="T59" fmla="*/ 612 h 672"/>
                  <a:gd name="T60" fmla="*/ 1447 w 2640"/>
                  <a:gd name="T61" fmla="*/ 612 h 672"/>
                  <a:gd name="T62" fmla="*/ 1702 w 2640"/>
                  <a:gd name="T63" fmla="*/ 597 h 672"/>
                  <a:gd name="T64" fmla="*/ 1928 w 2640"/>
                  <a:gd name="T65" fmla="*/ 567 h 672"/>
                  <a:gd name="T66" fmla="*/ 2121 w 2640"/>
                  <a:gd name="T67" fmla="*/ 523 h 672"/>
                  <a:gd name="T68" fmla="*/ 2284 w 2640"/>
                  <a:gd name="T69" fmla="*/ 469 h 672"/>
                  <a:gd name="T70" fmla="*/ 2414 w 2640"/>
                  <a:gd name="T71" fmla="*/ 410 h 672"/>
                  <a:gd name="T72" fmla="*/ 2510 w 2640"/>
                  <a:gd name="T73" fmla="*/ 341 h 672"/>
                  <a:gd name="T74" fmla="*/ 2563 w 2640"/>
                  <a:gd name="T75" fmla="*/ 267 h 672"/>
                  <a:gd name="T76" fmla="*/ 2573 w 2640"/>
                  <a:gd name="T77" fmla="*/ 163 h 672"/>
                  <a:gd name="T78" fmla="*/ 2505 w 2640"/>
                  <a:gd name="T79" fmla="*/ 53 h 6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640" h="672">
                    <a:moveTo>
                      <a:pt x="2452" y="0"/>
                    </a:moveTo>
                    <a:lnTo>
                      <a:pt x="2496" y="26"/>
                    </a:lnTo>
                    <a:lnTo>
                      <a:pt x="2534" y="53"/>
                    </a:lnTo>
                    <a:lnTo>
                      <a:pt x="2563" y="80"/>
                    </a:lnTo>
                    <a:lnTo>
                      <a:pt x="2592" y="110"/>
                    </a:lnTo>
                    <a:lnTo>
                      <a:pt x="2611" y="136"/>
                    </a:lnTo>
                    <a:lnTo>
                      <a:pt x="2625" y="166"/>
                    </a:lnTo>
                    <a:lnTo>
                      <a:pt x="2635" y="199"/>
                    </a:lnTo>
                    <a:lnTo>
                      <a:pt x="2640" y="228"/>
                    </a:lnTo>
                    <a:lnTo>
                      <a:pt x="2635" y="273"/>
                    </a:lnTo>
                    <a:lnTo>
                      <a:pt x="2611" y="318"/>
                    </a:lnTo>
                    <a:lnTo>
                      <a:pt x="2582" y="359"/>
                    </a:lnTo>
                    <a:lnTo>
                      <a:pt x="2534" y="401"/>
                    </a:lnTo>
                    <a:lnTo>
                      <a:pt x="2481" y="440"/>
                    </a:lnTo>
                    <a:lnTo>
                      <a:pt x="2414" y="475"/>
                    </a:lnTo>
                    <a:lnTo>
                      <a:pt x="2337" y="511"/>
                    </a:lnTo>
                    <a:lnTo>
                      <a:pt x="2255" y="541"/>
                    </a:lnTo>
                    <a:lnTo>
                      <a:pt x="2159" y="570"/>
                    </a:lnTo>
                    <a:lnTo>
                      <a:pt x="2058" y="594"/>
                    </a:lnTo>
                    <a:lnTo>
                      <a:pt x="1947" y="618"/>
                    </a:lnTo>
                    <a:lnTo>
                      <a:pt x="1837" y="636"/>
                    </a:lnTo>
                    <a:lnTo>
                      <a:pt x="1712" y="651"/>
                    </a:lnTo>
                    <a:lnTo>
                      <a:pt x="1587" y="663"/>
                    </a:lnTo>
                    <a:lnTo>
                      <a:pt x="1457" y="669"/>
                    </a:lnTo>
                    <a:lnTo>
                      <a:pt x="1322" y="672"/>
                    </a:lnTo>
                    <a:lnTo>
                      <a:pt x="1188" y="669"/>
                    </a:lnTo>
                    <a:lnTo>
                      <a:pt x="1058" y="663"/>
                    </a:lnTo>
                    <a:lnTo>
                      <a:pt x="928" y="651"/>
                    </a:lnTo>
                    <a:lnTo>
                      <a:pt x="808" y="636"/>
                    </a:lnTo>
                    <a:lnTo>
                      <a:pt x="693" y="618"/>
                    </a:lnTo>
                    <a:lnTo>
                      <a:pt x="582" y="594"/>
                    </a:lnTo>
                    <a:lnTo>
                      <a:pt x="481" y="570"/>
                    </a:lnTo>
                    <a:lnTo>
                      <a:pt x="390" y="541"/>
                    </a:lnTo>
                    <a:lnTo>
                      <a:pt x="303" y="511"/>
                    </a:lnTo>
                    <a:lnTo>
                      <a:pt x="226" y="475"/>
                    </a:lnTo>
                    <a:lnTo>
                      <a:pt x="159" y="440"/>
                    </a:lnTo>
                    <a:lnTo>
                      <a:pt x="106" y="401"/>
                    </a:lnTo>
                    <a:lnTo>
                      <a:pt x="58" y="359"/>
                    </a:lnTo>
                    <a:lnTo>
                      <a:pt x="29" y="318"/>
                    </a:lnTo>
                    <a:lnTo>
                      <a:pt x="5" y="273"/>
                    </a:lnTo>
                    <a:lnTo>
                      <a:pt x="0" y="228"/>
                    </a:lnTo>
                    <a:lnTo>
                      <a:pt x="5" y="190"/>
                    </a:lnTo>
                    <a:lnTo>
                      <a:pt x="19" y="154"/>
                    </a:lnTo>
                    <a:lnTo>
                      <a:pt x="39" y="118"/>
                    </a:lnTo>
                    <a:lnTo>
                      <a:pt x="67" y="86"/>
                    </a:lnTo>
                    <a:lnTo>
                      <a:pt x="43" y="136"/>
                    </a:lnTo>
                    <a:lnTo>
                      <a:pt x="39" y="190"/>
                    </a:lnTo>
                    <a:lnTo>
                      <a:pt x="48" y="237"/>
                    </a:lnTo>
                    <a:lnTo>
                      <a:pt x="77" y="285"/>
                    </a:lnTo>
                    <a:lnTo>
                      <a:pt x="116" y="333"/>
                    </a:lnTo>
                    <a:lnTo>
                      <a:pt x="168" y="377"/>
                    </a:lnTo>
                    <a:lnTo>
                      <a:pt x="236" y="416"/>
                    </a:lnTo>
                    <a:lnTo>
                      <a:pt x="317" y="454"/>
                    </a:lnTo>
                    <a:lnTo>
                      <a:pt x="404" y="490"/>
                    </a:lnTo>
                    <a:lnTo>
                      <a:pt x="510" y="520"/>
                    </a:lnTo>
                    <a:lnTo>
                      <a:pt x="620" y="550"/>
                    </a:lnTo>
                    <a:lnTo>
                      <a:pt x="741" y="570"/>
                    </a:lnTo>
                    <a:lnTo>
                      <a:pt x="875" y="591"/>
                    </a:lnTo>
                    <a:lnTo>
                      <a:pt x="1015" y="603"/>
                    </a:lnTo>
                    <a:lnTo>
                      <a:pt x="1159" y="612"/>
                    </a:lnTo>
                    <a:lnTo>
                      <a:pt x="1313" y="615"/>
                    </a:lnTo>
                    <a:lnTo>
                      <a:pt x="1447" y="612"/>
                    </a:lnTo>
                    <a:lnTo>
                      <a:pt x="1577" y="606"/>
                    </a:lnTo>
                    <a:lnTo>
                      <a:pt x="1702" y="597"/>
                    </a:lnTo>
                    <a:lnTo>
                      <a:pt x="1818" y="582"/>
                    </a:lnTo>
                    <a:lnTo>
                      <a:pt x="1928" y="567"/>
                    </a:lnTo>
                    <a:lnTo>
                      <a:pt x="2029" y="547"/>
                    </a:lnTo>
                    <a:lnTo>
                      <a:pt x="2121" y="523"/>
                    </a:lnTo>
                    <a:lnTo>
                      <a:pt x="2207" y="499"/>
                    </a:lnTo>
                    <a:lnTo>
                      <a:pt x="2284" y="469"/>
                    </a:lnTo>
                    <a:lnTo>
                      <a:pt x="2356" y="440"/>
                    </a:lnTo>
                    <a:lnTo>
                      <a:pt x="2414" y="410"/>
                    </a:lnTo>
                    <a:lnTo>
                      <a:pt x="2467" y="374"/>
                    </a:lnTo>
                    <a:lnTo>
                      <a:pt x="2510" y="341"/>
                    </a:lnTo>
                    <a:lnTo>
                      <a:pt x="2544" y="306"/>
                    </a:lnTo>
                    <a:lnTo>
                      <a:pt x="2563" y="267"/>
                    </a:lnTo>
                    <a:lnTo>
                      <a:pt x="2577" y="231"/>
                    </a:lnTo>
                    <a:lnTo>
                      <a:pt x="2573" y="163"/>
                    </a:lnTo>
                    <a:lnTo>
                      <a:pt x="2549" y="104"/>
                    </a:lnTo>
                    <a:lnTo>
                      <a:pt x="2505" y="53"/>
                    </a:lnTo>
                    <a:lnTo>
                      <a:pt x="24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 rot="-673328">
              <a:off x="4176" y="2880"/>
              <a:ext cx="624" cy="273"/>
              <a:chOff x="4560" y="639"/>
              <a:chExt cx="816" cy="547"/>
            </a:xfrm>
          </p:grpSpPr>
          <p:sp>
            <p:nvSpPr>
              <p:cNvPr id="170" name="Freeform 27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8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9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0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1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32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33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34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35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36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7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8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39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40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41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42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43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44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45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46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47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48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49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50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51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52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53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54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55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56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57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58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59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60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61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5" name="Group 62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206" name="Freeform 63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7" name="Group 64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208" name="Freeform 65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Freeform 66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 rot="181317">
              <a:off x="3504" y="3168"/>
              <a:ext cx="624" cy="273"/>
              <a:chOff x="4560" y="639"/>
              <a:chExt cx="816" cy="547"/>
            </a:xfrm>
          </p:grpSpPr>
          <p:sp>
            <p:nvSpPr>
              <p:cNvPr id="130" name="Freeform 68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69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70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71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72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73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74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75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76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77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78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79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80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81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2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83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84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85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86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87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88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89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90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91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92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93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94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95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96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97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98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99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00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01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02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5" name="Group 103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166" name="Freeform 104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7" name="Group 105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168" name="Freeform 106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Freeform 107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108"/>
            <p:cNvGrpSpPr>
              <a:grpSpLocks/>
            </p:cNvGrpSpPr>
            <p:nvPr/>
          </p:nvGrpSpPr>
          <p:grpSpPr bwMode="auto">
            <a:xfrm rot="4474340">
              <a:off x="1025" y="2863"/>
              <a:ext cx="624" cy="273"/>
              <a:chOff x="4560" y="639"/>
              <a:chExt cx="816" cy="547"/>
            </a:xfrm>
          </p:grpSpPr>
          <p:sp>
            <p:nvSpPr>
              <p:cNvPr id="90" name="Freeform 109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10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11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12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13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14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27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5" name="Group 144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7" name="Group 146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128" name="Freeform 147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Freeform 148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" name="Group 149"/>
            <p:cNvGrpSpPr>
              <a:grpSpLocks/>
            </p:cNvGrpSpPr>
            <p:nvPr/>
          </p:nvGrpSpPr>
          <p:grpSpPr bwMode="auto">
            <a:xfrm rot="1596131">
              <a:off x="1776" y="3216"/>
              <a:ext cx="624" cy="273"/>
              <a:chOff x="4560" y="639"/>
              <a:chExt cx="816" cy="547"/>
            </a:xfrm>
          </p:grpSpPr>
          <p:sp>
            <p:nvSpPr>
              <p:cNvPr id="50" name="Freeform 150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51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52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53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54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55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56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57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58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59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60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61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162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63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64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65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66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67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68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69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70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71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72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73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74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75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76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77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78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79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80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81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82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83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184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5" name="Group 185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86" name="Freeform 186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" name="Group 187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88" name="Freeform 188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Freeform 189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" name="Group 190"/>
            <p:cNvGrpSpPr>
              <a:grpSpLocks/>
            </p:cNvGrpSpPr>
            <p:nvPr/>
          </p:nvGrpSpPr>
          <p:grpSpPr bwMode="auto">
            <a:xfrm rot="655237">
              <a:off x="2784" y="3264"/>
              <a:ext cx="624" cy="273"/>
              <a:chOff x="4560" y="639"/>
              <a:chExt cx="816" cy="547"/>
            </a:xfrm>
          </p:grpSpPr>
          <p:sp>
            <p:nvSpPr>
              <p:cNvPr id="10" name="Freeform 191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92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93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94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95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96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97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8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9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0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01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02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3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04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05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06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07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08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09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10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11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12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13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14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15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16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17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18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19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20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21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22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223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24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25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" name="Group 226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46" name="Freeform 227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7" name="Group 228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48" name="Freeform 229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230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425" name="Picture 18" descr="food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" name="Picture 231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" name="Oval 7">
            <a:hlinkClick r:id="" action="ppaction://noaction" highlightClick="1">
              <a:snd r:embed="rId4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403648" y="530120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3</a:t>
            </a:r>
          </a:p>
        </p:txBody>
      </p:sp>
      <p:sp>
        <p:nvSpPr>
          <p:cNvPr id="428" name="Oval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530120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8408" y="3244334"/>
            <a:ext cx="278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4868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ВЕРНО!</a:t>
            </a:r>
            <a:endParaRPr lang="ru-RU" sz="5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50000">
                    <a:srgbClr val="FFFFFF"/>
                  </a:gs>
                  <a:gs pos="100000">
                    <a:srgbClr val="0066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5" name="Picture 14" descr="food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10" name="Oval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2420</TotalTime>
  <Words>406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Елисавета</dc:creator>
  <cp:lastModifiedBy>User</cp:lastModifiedBy>
  <cp:revision>211</cp:revision>
  <dcterms:created xsi:type="dcterms:W3CDTF">2017-11-19T06:26:37Z</dcterms:created>
  <dcterms:modified xsi:type="dcterms:W3CDTF">2024-10-28T04:24:42Z</dcterms:modified>
</cp:coreProperties>
</file>